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160" autoAdjust="0"/>
  </p:normalViewPr>
  <p:slideViewPr>
    <p:cSldViewPr snapToGrid="0">
      <p:cViewPr varScale="1">
        <p:scale>
          <a:sx n="74" d="100"/>
          <a:sy n="74" d="100"/>
        </p:scale>
        <p:origin x="-96" y="-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75077-A074-4E8C-B45E-964494945228}" type="datetimeFigureOut">
              <a:rPr lang="en-US"/>
              <a:t>2/13/2017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4C80B-8910-445E-8D30-7A590951118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1254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48A4-4B96-49F4-8C25-4C9D06114B2C}" type="datetimeFigureOut">
              <a:rPr lang="en-US"/>
              <a:t>2/13/2017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1F1E7-4EFD-4BFF-B438-FCD52FD36B1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3561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question that your experiment answers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29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Summarize your research in</a:t>
            </a:r>
            <a:r>
              <a:rPr lang="en-US" baseline="0" dirty="0"/>
              <a:t> three to five points.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36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Establish hypothesis</a:t>
            </a:r>
            <a:r>
              <a:rPr lang="en-US" baseline="0" dirty="0"/>
              <a:t> before you begin the experiment. This should be your best educated guess based on your research.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77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 all of the steps used in completing</a:t>
            </a:r>
            <a:r>
              <a:rPr lang="en-US" baseline="0" dirty="0"/>
              <a:t> your experiment.</a:t>
            </a:r>
          </a:p>
          <a:p>
            <a:r>
              <a:rPr lang="en-US" baseline="0" dirty="0"/>
              <a:t>Remember to number your steps.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36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4572000"/>
            <a:ext cx="12192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740333"/>
            <a:ext cx="10972800" cy="1263534"/>
          </a:xfrm>
        </p:spPr>
        <p:txBody>
          <a:bodyPr anchor="ctr">
            <a:normAutofit/>
          </a:bodyPr>
          <a:lstStyle>
            <a:lvl1pPr algn="l">
              <a:defRPr sz="58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2103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6286500"/>
            <a:ext cx="10972800" cy="45720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9" name="Picture 8" descr="Closeup of test tube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0"/>
            <a:ext cx="12188952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6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2/13/2017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55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9310254" y="0"/>
            <a:ext cx="28817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310254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86900" y="685800"/>
            <a:ext cx="2324100" cy="54863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685800"/>
            <a:ext cx="8105775" cy="54863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2/13/2017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64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2/13/2017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308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92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53095"/>
            <a:ext cx="10972800" cy="2286000"/>
          </a:xfrm>
        </p:spPr>
        <p:txBody>
          <a:bodyPr anchor="b">
            <a:normAutofit/>
          </a:bodyPr>
          <a:lstStyle>
            <a:lvl1pPr>
              <a:defRPr sz="5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7531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250" y="5864054"/>
            <a:ext cx="10972800" cy="45004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724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14501"/>
            <a:ext cx="4752109" cy="44577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3091" y="1714501"/>
            <a:ext cx="4752109" cy="44577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2/13/2017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238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529541"/>
            <a:ext cx="4754880" cy="811583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484692"/>
            <a:ext cx="4754880" cy="3687508"/>
          </a:xfrm>
        </p:spPr>
        <p:txBody>
          <a:bodyPr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0320" y="1529541"/>
            <a:ext cx="4754880" cy="811583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0320" y="2484692"/>
            <a:ext cx="4754880" cy="3687508"/>
          </a:xfrm>
        </p:spPr>
        <p:txBody>
          <a:bodyPr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2/13/2017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062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2/13/2017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594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2/13/2017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633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19" y="465512"/>
            <a:ext cx="3506162" cy="1600200"/>
          </a:xfrm>
        </p:spPr>
        <p:txBody>
          <a:bodyPr anchor="t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519" y="3746500"/>
            <a:ext cx="3506162" cy="24257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0" y="465513"/>
            <a:ext cx="7048500" cy="593528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020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pos="2688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pos="29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466344"/>
            <a:ext cx="3502152" cy="1600200"/>
          </a:xfrm>
        </p:spPr>
        <p:txBody>
          <a:bodyPr anchor="t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3749040"/>
            <a:ext cx="3502152" cy="242316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309872" y="0"/>
            <a:ext cx="7882128" cy="6858000"/>
          </a:xfrm>
        </p:spPr>
        <p:txBody>
          <a:bodyPr tIns="7315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493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92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066800" y="127000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716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14500"/>
            <a:ext cx="100584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4" y="6394450"/>
            <a:ext cx="52387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5F4C9F40-B079-4B71-A627-7266DFEA7F03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9625" y="6394450"/>
            <a:ext cx="81343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86900" y="6394450"/>
            <a:ext cx="23241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402902D-A5F5-4D7D-AAA7-32469BA0BC4D}" type="datetimeFigureOut">
              <a:rPr lang="en-US"/>
              <a:pPr/>
              <a:t>2/13/2017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5958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ts val="2200"/>
        </a:spcBef>
        <a:buClr>
          <a:schemeClr val="tx1">
            <a:lumMod val="65000"/>
          </a:schemeClr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ts val="1600"/>
        </a:spcBef>
        <a:buClr>
          <a:schemeClr val="tx1">
            <a:lumMod val="6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ts val="1200"/>
        </a:spcBef>
        <a:buClr>
          <a:schemeClr val="tx1">
            <a:lumMod val="65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ts val="10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17320" indent="-228600" algn="l" defTabSz="914400" rtl="0" eaLnBrk="1" latinLnBrk="0" hangingPunct="1">
        <a:spcBef>
          <a:spcPts val="8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imagine.gsfc.nasa.gov/resources/dict_jp.html#ligh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imagine.gsfc.nasa.gov/resources/dict_qz.html#univers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imagine.gsfc.nasa.gov/resources/dict_ad.html#dus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ine.gsfc.nasa.gov/resources/dict_ad.html#astronom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hyperlink" Target="https://imagine.gsfc.nasa.gov/resources/dict_ei.html#galax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zbKb59my3U" TargetMode="Externa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imagine.gsfc.nasa.gov/resources/dict_qz.html#star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Electromagnetic Spectrum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Mr. Davis|  Broughton High School</a:t>
            </a:r>
          </a:p>
        </p:txBody>
      </p:sp>
    </p:spTree>
    <p:extLst>
      <p:ext uri="{BB962C8B-B14F-4D97-AF65-F5344CB8AC3E}">
        <p14:creationId xmlns:p14="http://schemas.microsoft.com/office/powerpoint/2010/main" val="142078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Transceiver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324" y="5634859"/>
            <a:ext cx="10058400" cy="776452"/>
          </a:xfrm>
        </p:spPr>
        <p:txBody>
          <a:bodyPr/>
          <a:lstStyle/>
          <a:p>
            <a:r>
              <a:rPr lang="en-US" dirty="0"/>
              <a:t> device that can both transmit and receive communications, in particular a combined radio transmitter and receiver.</a:t>
            </a:r>
            <a:endParaRPr lang="en-US" dirty="0"/>
          </a:p>
        </p:txBody>
      </p:sp>
      <p:pic>
        <p:nvPicPr>
          <p:cNvPr id="2050" name="Picture 2" descr="Image result for transceiver defin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65" y="1755228"/>
            <a:ext cx="9639300" cy="364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54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Visible 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Visible:</a:t>
            </a:r>
            <a:r>
              <a:rPr lang="en-US" dirty="0"/>
              <a:t> Our eyes detect visible </a:t>
            </a:r>
            <a:r>
              <a:rPr lang="en-US" dirty="0">
                <a:hlinkClick r:id="rId2"/>
              </a:rPr>
              <a:t>light</a:t>
            </a:r>
            <a:r>
              <a:rPr lang="en-US" dirty="0"/>
              <a:t>. Fireflies, light bulbs, and stars all emit visible light.</a:t>
            </a:r>
          </a:p>
        </p:txBody>
      </p:sp>
      <p:pic>
        <p:nvPicPr>
          <p:cNvPr id="3076" name="Picture 4" descr="Image result for visible light  defini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5" y="2532993"/>
            <a:ext cx="6076950" cy="408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visible light  defini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835" y="2532993"/>
            <a:ext cx="4922126" cy="408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76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X-ray:</a:t>
            </a:r>
            <a:r>
              <a:rPr lang="en-US" dirty="0"/>
              <a:t> A dentist uses X-rays to image your teeth, and airport security uses them to see through your bag. Hot gases in the </a:t>
            </a:r>
            <a:r>
              <a:rPr lang="en-US" dirty="0">
                <a:hlinkClick r:id="rId2"/>
              </a:rPr>
              <a:t>Universe</a:t>
            </a:r>
            <a:r>
              <a:rPr lang="en-US" dirty="0"/>
              <a:t> also emit X-rays.</a:t>
            </a:r>
          </a:p>
        </p:txBody>
      </p:sp>
      <p:pic>
        <p:nvPicPr>
          <p:cNvPr id="4098" name="Picture 2" descr="Image result for x-ray  defini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58" y="3120313"/>
            <a:ext cx="516255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08" y="3120313"/>
            <a:ext cx="6461781" cy="348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88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Ultraviolet 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Ultraviolet:</a:t>
            </a:r>
            <a:r>
              <a:rPr lang="en-US" dirty="0"/>
              <a:t> Ultraviolet radiation is emitted by the Sun and are the reason skin tans and burns. "Hot" objects in space emit UV radiation as well.</a:t>
            </a:r>
          </a:p>
        </p:txBody>
      </p:sp>
      <p:pic>
        <p:nvPicPr>
          <p:cNvPr id="5122" name="Picture 2" descr="Image result for ultraviolet defin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673" y="2711670"/>
            <a:ext cx="4000500" cy="402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173" y="2711670"/>
            <a:ext cx="5967796" cy="402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62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26" y="265043"/>
            <a:ext cx="10972800" cy="906852"/>
          </a:xfrm>
        </p:spPr>
        <p:txBody>
          <a:bodyPr/>
          <a:lstStyle/>
          <a:p>
            <a:r>
              <a:rPr lang="en-US" dirty="0"/>
              <a:t>Electromagnetic Wave</a:t>
            </a:r>
          </a:p>
        </p:txBody>
      </p:sp>
      <p:sp>
        <p:nvSpPr>
          <p:cNvPr id="4" name="Rectangle 3"/>
          <p:cNvSpPr/>
          <p:nvPr/>
        </p:nvSpPr>
        <p:spPr>
          <a:xfrm>
            <a:off x="357808" y="1291584"/>
            <a:ext cx="1141012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one of the waves that are propagated by simultaneous periodic variations of electric and magnetic field intensity and that include radio waves, infrared, visible light, ultraviolet, X-rays, and gamma rays</a:t>
            </a:r>
          </a:p>
        </p:txBody>
      </p:sp>
    </p:spTree>
    <p:extLst>
      <p:ext uri="{BB962C8B-B14F-4D97-AF65-F5344CB8AC3E}">
        <p14:creationId xmlns:p14="http://schemas.microsoft.com/office/powerpoint/2010/main" val="230105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Gamma 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469" y="5699981"/>
            <a:ext cx="10058400" cy="962439"/>
          </a:xfrm>
        </p:spPr>
        <p:txBody>
          <a:bodyPr/>
          <a:lstStyle/>
          <a:p>
            <a:r>
              <a:rPr lang="en-US" b="1" dirty="0"/>
              <a:t>Gamma ray:</a:t>
            </a:r>
            <a:r>
              <a:rPr lang="en-US" dirty="0"/>
              <a:t> Doctors use gamma-ray imaging to see inside your body. The biggest gamma-ray generator of all is the Universe.</a:t>
            </a:r>
          </a:p>
        </p:txBody>
      </p:sp>
      <p:pic>
        <p:nvPicPr>
          <p:cNvPr id="2050" name="Picture 2" descr="Image result for gamma ray defin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883" y="1612928"/>
            <a:ext cx="9616317" cy="408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96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Positioning System</a:t>
            </a:r>
          </a:p>
        </p:txBody>
      </p:sp>
      <p:pic>
        <p:nvPicPr>
          <p:cNvPr id="3074" name="Picture 2" descr="Image result for gps definitio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6" y="1742453"/>
            <a:ext cx="7212910" cy="457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735" y="1742453"/>
            <a:ext cx="3667125" cy="457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15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Infrared 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687" y="5650395"/>
            <a:ext cx="10674626" cy="1081709"/>
          </a:xfrm>
        </p:spPr>
        <p:txBody>
          <a:bodyPr>
            <a:normAutofit/>
          </a:bodyPr>
          <a:lstStyle/>
          <a:p>
            <a:r>
              <a:rPr lang="en-US" b="1" dirty="0"/>
              <a:t>Infrared:</a:t>
            </a:r>
            <a:r>
              <a:rPr lang="en-US" dirty="0"/>
              <a:t> Night vision goggles pick up the infrared light emitted by our skin and objects with heat. In space, infrared light helps us map the </a:t>
            </a:r>
            <a:r>
              <a:rPr lang="en-US" dirty="0">
                <a:hlinkClick r:id="rId2"/>
              </a:rPr>
              <a:t>dust</a:t>
            </a:r>
            <a:r>
              <a:rPr lang="en-US" dirty="0"/>
              <a:t> between stars.</a:t>
            </a:r>
          </a:p>
        </p:txBody>
      </p:sp>
      <p:pic>
        <p:nvPicPr>
          <p:cNvPr id="4098" name="Picture 2" descr="Image result for infrared defini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91" y="1537253"/>
            <a:ext cx="6934200" cy="400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infrared defini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492" y="1537253"/>
            <a:ext cx="4358308" cy="400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76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70" y="251791"/>
            <a:ext cx="10972800" cy="787582"/>
          </a:xfrm>
        </p:spPr>
        <p:txBody>
          <a:bodyPr>
            <a:normAutofit fontScale="90000"/>
          </a:bodyPr>
          <a:lstStyle/>
          <a:p>
            <a:r>
              <a:rPr lang="en-US" dirty="0"/>
              <a:t>Microwaves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9270" y="5008170"/>
            <a:ext cx="1158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Helvetica" panose="020B0604020202020204" pitchFamily="34" charset="0"/>
              </a:rPr>
              <a:t>Microwave:</a:t>
            </a:r>
            <a:r>
              <a:rPr lang="en-US" dirty="0">
                <a:latin typeface="Helvetica" panose="020B0604020202020204" pitchFamily="34" charset="0"/>
              </a:rPr>
              <a:t> Microwave radiation will cook your popcorn in just a few minutes, but is also used by </a:t>
            </a:r>
            <a:r>
              <a:rPr lang="en-US" dirty="0">
                <a:latin typeface="arial" panose="020B0604020202020204" pitchFamily="34" charset="0"/>
                <a:hlinkClick r:id="rId3"/>
              </a:rPr>
              <a:t>astronomers</a:t>
            </a:r>
            <a:r>
              <a:rPr lang="en-US" dirty="0">
                <a:latin typeface="Helvetica" panose="020B0604020202020204" pitchFamily="34" charset="0"/>
              </a:rPr>
              <a:t> to learn about the structure of nearby </a:t>
            </a:r>
            <a:r>
              <a:rPr lang="en-US" dirty="0">
                <a:latin typeface="arial" panose="020B0604020202020204" pitchFamily="34" charset="0"/>
                <a:hlinkClick r:id="rId4"/>
              </a:rPr>
              <a:t>galaxies</a:t>
            </a:r>
            <a:r>
              <a:rPr lang="en-US" dirty="0">
                <a:latin typeface="Helvetica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1791" y="1168756"/>
            <a:ext cx="65995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an electromagnetic wave with a wavelength in the range 0.001–0.3 m. Microwaves are used in radar, in communications, and for heating in microwave ovens .</a:t>
            </a:r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374" y="1039373"/>
            <a:ext cx="5221356" cy="396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03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1714500"/>
            <a:ext cx="10058400" cy="1174474"/>
          </a:xfrm>
        </p:spPr>
        <p:txBody>
          <a:bodyPr/>
          <a:lstStyle/>
          <a:p>
            <a:r>
              <a:rPr lang="en-US" dirty="0"/>
              <a:t>The </a:t>
            </a:r>
            <a:r>
              <a:rPr lang="en-US" b="1" dirty="0"/>
              <a:t>photon</a:t>
            </a:r>
            <a:r>
              <a:rPr lang="en-US" dirty="0"/>
              <a:t> is the fundamental particle of visible light. In some ways, visible light behaves like a wave phenomenon, but in other respects it acts like a stream of high-speed, submicroscopic particles. </a:t>
            </a:r>
          </a:p>
        </p:txBody>
      </p:sp>
      <p:pic>
        <p:nvPicPr>
          <p:cNvPr id="6146" name="Picture 2" descr="Image result for pho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572" y="39370"/>
            <a:ext cx="4200525" cy="127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zbKb59my3U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909391" y="2888974"/>
            <a:ext cx="5141844" cy="323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6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Radiant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Radiant energy</a:t>
            </a:r>
            <a:r>
              <a:rPr lang="en-US" dirty="0"/>
              <a:t> is </a:t>
            </a:r>
            <a:r>
              <a:rPr lang="en-US" b="1" dirty="0"/>
              <a:t>energy</a:t>
            </a:r>
            <a:r>
              <a:rPr lang="en-US" dirty="0"/>
              <a:t> that travels by waves or particles, particularly electromagnetic radiation such as heat or x-rays. An example of </a:t>
            </a:r>
            <a:r>
              <a:rPr lang="en-US" b="1" dirty="0"/>
              <a:t>radiant energy</a:t>
            </a:r>
            <a:r>
              <a:rPr lang="en-US" dirty="0"/>
              <a:t> is the </a:t>
            </a:r>
            <a:r>
              <a:rPr lang="en-US" dirty="0" smtClean="0"/>
              <a:t>source </a:t>
            </a:r>
            <a:r>
              <a:rPr lang="en-US" dirty="0"/>
              <a:t>of </a:t>
            </a:r>
            <a:r>
              <a:rPr lang="en-US" b="1" dirty="0"/>
              <a:t>energy</a:t>
            </a:r>
            <a:r>
              <a:rPr lang="en-US" dirty="0"/>
              <a:t> used in radiation therapy.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132083"/>
            <a:ext cx="9144000" cy="326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9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 Waves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Radio:</a:t>
            </a:r>
            <a:r>
              <a:rPr lang="en-US" dirty="0"/>
              <a:t> Your radio captures radio waves emitted by radio stations, bringing your favorite tunes. Radio waves are also emitted by </a:t>
            </a:r>
            <a:r>
              <a:rPr lang="en-US" dirty="0">
                <a:hlinkClick r:id="rId2"/>
              </a:rPr>
              <a:t>stars</a:t>
            </a:r>
            <a:r>
              <a:rPr lang="en-US" dirty="0"/>
              <a:t> and gases in space.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009" y="2134858"/>
            <a:ext cx="7725104" cy="4597018"/>
          </a:xfrm>
          <a:prstGeom prst="rect">
            <a:avLst/>
          </a:prstGeom>
        </p:spPr>
      </p:pic>
      <p:pic>
        <p:nvPicPr>
          <p:cNvPr id="1026" name="Picture 2" descr="Image result for radio waves defini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561" y="1987713"/>
            <a:ext cx="3922439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55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ence Project 16x9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0001060.potx" id="{B0D06C54-B873-49D2-AD73-EE9BB8599BFF}" vid="{334807F6-B3E0-4323-AC38-BDC7A606DAA1}"/>
    </a:ext>
  </a:extLst>
</a:theme>
</file>

<file path=ppt/theme/theme2.xml><?xml version="1.0" encoding="utf-8"?>
<a:theme xmlns:a="http://schemas.openxmlformats.org/drawingml/2006/main" name="Office Them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Science project presentation (widescreen)</Template>
  <TotalTime>355</TotalTime>
  <Words>169</Words>
  <Application>Microsoft Office PowerPoint</Application>
  <PresentationFormat>Custom</PresentationFormat>
  <Paragraphs>35</Paragraphs>
  <Slides>13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Science Project 16x9</vt:lpstr>
      <vt:lpstr>Electromagnetic Spectrum</vt:lpstr>
      <vt:lpstr>Electromagnetic Wave</vt:lpstr>
      <vt:lpstr>Gamma Rays</vt:lpstr>
      <vt:lpstr>Global Positioning System</vt:lpstr>
      <vt:lpstr>Infrared Waves</vt:lpstr>
      <vt:lpstr>Microwaves</vt:lpstr>
      <vt:lpstr>Photon</vt:lpstr>
      <vt:lpstr>Radiant Energy</vt:lpstr>
      <vt:lpstr>Radio Waves</vt:lpstr>
      <vt:lpstr>Transceiver</vt:lpstr>
      <vt:lpstr>Visible Light</vt:lpstr>
      <vt:lpstr>X-Rays</vt:lpstr>
      <vt:lpstr>Ultraviolet Light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Electromagnetic Spectrum</dc:title>
  <dc:creator>Edwin Davis</dc:creator>
  <cp:lastModifiedBy>edavis3</cp:lastModifiedBy>
  <cp:revision>10</cp:revision>
  <dcterms:created xsi:type="dcterms:W3CDTF">2017-02-13T05:00:58Z</dcterms:created>
  <dcterms:modified xsi:type="dcterms:W3CDTF">2017-02-13T17:15:04Z</dcterms:modified>
</cp:coreProperties>
</file>