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y="6858000" cx="9144000"/>
  <p:notesSz cx="6858000" cy="9144000"/>
  <p:embeddedFontLst>
    <p:embeddedFont>
      <p:font typeface="Overlock"/>
      <p:regular r:id="rId64"/>
      <p:bold r:id="rId65"/>
      <p:italic r:id="rId66"/>
      <p:boldItalic r:id="rId67"/>
    </p:embeddedFont>
    <p:embeddedFont>
      <p:font typeface="Abril Fatface"/>
      <p:regular r:id="rId68"/>
    </p:embeddedFont>
    <p:embeddedFont>
      <p:font typeface="Noto Sans Symbols"/>
      <p:regular r:id="rId69"/>
      <p:bold r:id="rId70"/>
    </p:embeddedFont>
    <p:embeddedFont>
      <p:font typeface="Arial Black"/>
      <p:regular r:id="rId71"/>
    </p:embeddedFont>
    <p:embeddedFont>
      <p:font typeface="Sorts Mill Goudy"/>
      <p:regular r:id="rId72"/>
      <p:italic r:id="rId73"/>
    </p:embeddedFont>
    <p:embeddedFont>
      <p:font typeface="Cambria Math"/>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SortsMillGoudy-italic.fntdata"/><Relationship Id="rId72" Type="http://schemas.openxmlformats.org/officeDocument/2006/relationships/font" Target="fonts/SortsMillGoudy-regular.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ambriaMath-regular.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ArialBlack-regular.fntdata"/><Relationship Id="rId70" Type="http://schemas.openxmlformats.org/officeDocument/2006/relationships/font" Target="fonts/NotoSansSymbols-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Overlock-regular.fntdata"/><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Overlock-italic.fntdata"/><Relationship Id="rId21" Type="http://schemas.openxmlformats.org/officeDocument/2006/relationships/slide" Target="slides/slide14.xml"/><Relationship Id="rId65" Type="http://schemas.openxmlformats.org/officeDocument/2006/relationships/font" Target="fonts/Overlock-bold.fntdata"/><Relationship Id="rId24" Type="http://schemas.openxmlformats.org/officeDocument/2006/relationships/slide" Target="slides/slide17.xml"/><Relationship Id="rId68" Type="http://schemas.openxmlformats.org/officeDocument/2006/relationships/font" Target="fonts/AbrilFatface-regular.fntdata"/><Relationship Id="rId23" Type="http://schemas.openxmlformats.org/officeDocument/2006/relationships/slide" Target="slides/slide16.xml"/><Relationship Id="rId67" Type="http://schemas.openxmlformats.org/officeDocument/2006/relationships/font" Target="fonts/Overlock-bold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NotoSansSymbols-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b945b2de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b945b2ded_0_10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b945b2de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7b945b2ded_0_11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b945b2ded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7b945b2de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b945b2ded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7b945b2ded_0_24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7b945b2ded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7b945b2ded_0_248: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7b945b2ded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7b945b2de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7b945b2ded_0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7b945b2de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7c5b657816_0_144:notes"/>
          <p:cNvSpPr txBox="1"/>
          <p:nvPr>
            <p:ph idx="1" type="body"/>
          </p:nvPr>
        </p:nvSpPr>
        <p:spPr>
          <a:xfrm>
            <a:off x="914092" y="4344170"/>
            <a:ext cx="50298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7c5b657816_0_144:notes"/>
          <p:cNvSpPr/>
          <p:nvPr>
            <p:ph idx="2" type="sldImg"/>
          </p:nvPr>
        </p:nvSpPr>
        <p:spPr>
          <a:xfrm>
            <a:off x="1149145" y="686570"/>
            <a:ext cx="45612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7c5b657816_0_151:notes"/>
          <p:cNvSpPr txBox="1"/>
          <p:nvPr>
            <p:ph idx="1" type="body"/>
          </p:nvPr>
        </p:nvSpPr>
        <p:spPr>
          <a:xfrm>
            <a:off x="914092" y="4344170"/>
            <a:ext cx="50298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7c5b657816_0_151:notes"/>
          <p:cNvSpPr/>
          <p:nvPr>
            <p:ph idx="2" type="sldImg"/>
          </p:nvPr>
        </p:nvSpPr>
        <p:spPr>
          <a:xfrm>
            <a:off x="1149145" y="686570"/>
            <a:ext cx="45612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c5b657816_0_161:notes"/>
          <p:cNvSpPr txBox="1"/>
          <p:nvPr>
            <p:ph idx="1" type="body"/>
          </p:nvPr>
        </p:nvSpPr>
        <p:spPr>
          <a:xfrm>
            <a:off x="914092" y="4344170"/>
            <a:ext cx="50298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7c5b657816_0_161:notes"/>
          <p:cNvSpPr/>
          <p:nvPr>
            <p:ph idx="2" type="sldImg"/>
          </p:nvPr>
        </p:nvSpPr>
        <p:spPr>
          <a:xfrm>
            <a:off x="1149145" y="686570"/>
            <a:ext cx="45612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7c5b657816_0_171:notes"/>
          <p:cNvSpPr txBox="1"/>
          <p:nvPr>
            <p:ph idx="1" type="body"/>
          </p:nvPr>
        </p:nvSpPr>
        <p:spPr>
          <a:xfrm>
            <a:off x="914092" y="4344170"/>
            <a:ext cx="50298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7c5b657816_0_171:notes"/>
          <p:cNvSpPr/>
          <p:nvPr>
            <p:ph idx="2" type="sldImg"/>
          </p:nvPr>
        </p:nvSpPr>
        <p:spPr>
          <a:xfrm>
            <a:off x="1149145" y="686570"/>
            <a:ext cx="45612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7c5b657816_0_180:notes"/>
          <p:cNvSpPr txBox="1"/>
          <p:nvPr>
            <p:ph idx="1" type="body"/>
          </p:nvPr>
        </p:nvSpPr>
        <p:spPr>
          <a:xfrm>
            <a:off x="914092" y="4344170"/>
            <a:ext cx="50298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7c5b657816_0_180:notes"/>
          <p:cNvSpPr/>
          <p:nvPr>
            <p:ph idx="2" type="sldImg"/>
          </p:nvPr>
        </p:nvSpPr>
        <p:spPr>
          <a:xfrm>
            <a:off x="1149145" y="686570"/>
            <a:ext cx="4561200" cy="342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d84a3104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7d84a310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4" name="Google Shape;54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2133600" y="838200"/>
            <a:ext cx="6629400" cy="12954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48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13" name="Google Shape;13;p2"/>
          <p:cNvSpPr txBox="1"/>
          <p:nvPr>
            <p:ph idx="1" type="subTitle"/>
          </p:nvPr>
        </p:nvSpPr>
        <p:spPr>
          <a:xfrm>
            <a:off x="4191000" y="4876800"/>
            <a:ext cx="4495800" cy="10668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1"/>
          <p:cNvSpPr txBox="1"/>
          <p:nvPr>
            <p:ph type="title"/>
          </p:nvPr>
        </p:nvSpPr>
        <p:spPr>
          <a:xfrm rot="5400000">
            <a:off x="5057775" y="2162175"/>
            <a:ext cx="5638800" cy="207645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69" name="Google Shape;69;p11"/>
          <p:cNvSpPr txBox="1"/>
          <p:nvPr>
            <p:ph idx="1" type="body"/>
          </p:nvPr>
        </p:nvSpPr>
        <p:spPr>
          <a:xfrm rot="5400000">
            <a:off x="828675" y="161925"/>
            <a:ext cx="5638800" cy="607695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11"/>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1"/>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11"/>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13"/>
          <p:cNvSpPr txBox="1"/>
          <p:nvPr>
            <p:ph type="title"/>
          </p:nvPr>
        </p:nvSpPr>
        <p:spPr>
          <a:xfrm>
            <a:off x="725058" y="959587"/>
            <a:ext cx="6807300" cy="1064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3"/>
          <p:cNvSpPr txBox="1"/>
          <p:nvPr>
            <p:ph idx="1" type="body"/>
          </p:nvPr>
        </p:nvSpPr>
        <p:spPr>
          <a:xfrm>
            <a:off x="725058" y="2248257"/>
            <a:ext cx="6807300" cy="36501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3"/>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3"/>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13"/>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4"/>
          <p:cNvSpPr txBox="1"/>
          <p:nvPr>
            <p:ph type="ctrTitle"/>
          </p:nvPr>
        </p:nvSpPr>
        <p:spPr>
          <a:xfrm>
            <a:off x="725059" y="1205037"/>
            <a:ext cx="5808900" cy="25413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2"/>
              </a:buClr>
              <a:buSzPts val="4400"/>
              <a:buFont typeface="Sorts Mill Goudy"/>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4"/>
          <p:cNvSpPr txBox="1"/>
          <p:nvPr>
            <p:ph idx="1" type="subTitle"/>
          </p:nvPr>
        </p:nvSpPr>
        <p:spPr>
          <a:xfrm>
            <a:off x="725059" y="3949332"/>
            <a:ext cx="5808900" cy="2006700"/>
          </a:xfrm>
          <a:prstGeom prst="rect">
            <a:avLst/>
          </a:prstGeom>
          <a:noFill/>
          <a:ln>
            <a:noFill/>
          </a:ln>
        </p:spPr>
        <p:txBody>
          <a:bodyPr anchorCtr="0" anchor="t" bIns="45700" lIns="91425" spcFirstLastPara="1" rIns="91425" wrap="square" tIns="45700">
            <a:normAutofit/>
          </a:bodyPr>
          <a:lstStyle>
            <a:lvl1pPr lvl="0" rtl="0" algn="l">
              <a:lnSpc>
                <a:spcPct val="110000"/>
              </a:lnSpc>
              <a:spcBef>
                <a:spcPts val="1000"/>
              </a:spcBef>
              <a:spcAft>
                <a:spcPts val="0"/>
              </a:spcAft>
              <a:buClr>
                <a:schemeClr val="dk2"/>
              </a:buClr>
              <a:buSzPts val="3000"/>
              <a:buNone/>
              <a:defRPr sz="2000" cap="none"/>
            </a:lvl1pPr>
            <a:lvl2pPr lvl="1" rtl="0" algn="ctr">
              <a:lnSpc>
                <a:spcPct val="110000"/>
              </a:lnSpc>
              <a:spcBef>
                <a:spcPts val="500"/>
              </a:spcBef>
              <a:spcAft>
                <a:spcPts val="0"/>
              </a:spcAft>
              <a:buClr>
                <a:schemeClr val="dk2"/>
              </a:buClr>
              <a:buSzPts val="2000"/>
              <a:buFont typeface="Sorts Mill Goudy"/>
              <a:buNone/>
              <a:defRPr sz="2000"/>
            </a:lvl2pPr>
            <a:lvl3pPr lvl="2" rtl="0" algn="ctr">
              <a:lnSpc>
                <a:spcPct val="110000"/>
              </a:lnSpc>
              <a:spcBef>
                <a:spcPts val="500"/>
              </a:spcBef>
              <a:spcAft>
                <a:spcPts val="0"/>
              </a:spcAft>
              <a:buClr>
                <a:schemeClr val="dk2"/>
              </a:buClr>
              <a:buSzPts val="2700"/>
              <a:buNone/>
              <a:defRPr sz="1800"/>
            </a:lvl3pPr>
            <a:lvl4pPr lvl="3" rtl="0" algn="ctr">
              <a:lnSpc>
                <a:spcPct val="110000"/>
              </a:lnSpc>
              <a:spcBef>
                <a:spcPts val="500"/>
              </a:spcBef>
              <a:spcAft>
                <a:spcPts val="0"/>
              </a:spcAft>
              <a:buClr>
                <a:schemeClr val="dk2"/>
              </a:buClr>
              <a:buSzPts val="1600"/>
              <a:buFont typeface="Sorts Mill Goudy"/>
              <a:buNone/>
              <a:defRPr sz="1600"/>
            </a:lvl4pPr>
            <a:lvl5pPr lvl="4" rtl="0" algn="ctr">
              <a:lnSpc>
                <a:spcPct val="110000"/>
              </a:lnSpc>
              <a:spcBef>
                <a:spcPts val="500"/>
              </a:spcBef>
              <a:spcAft>
                <a:spcPts val="0"/>
              </a:spcAft>
              <a:buClr>
                <a:schemeClr val="dk2"/>
              </a:buClr>
              <a:buSzPts val="24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p14"/>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4"/>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14"/>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5"/>
          <p:cNvSpPr txBox="1"/>
          <p:nvPr>
            <p:ph type="title"/>
          </p:nvPr>
        </p:nvSpPr>
        <p:spPr>
          <a:xfrm>
            <a:off x="623888" y="1883229"/>
            <a:ext cx="6160800" cy="33030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2"/>
              </a:buClr>
              <a:buSzPts val="6000"/>
              <a:buFont typeface="Sorts Mill Goudy"/>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15"/>
          <p:cNvSpPr txBox="1"/>
          <p:nvPr>
            <p:ph idx="1" type="body"/>
          </p:nvPr>
        </p:nvSpPr>
        <p:spPr>
          <a:xfrm>
            <a:off x="623888" y="5295900"/>
            <a:ext cx="6160800" cy="7938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000"/>
              </a:spcBef>
              <a:spcAft>
                <a:spcPts val="0"/>
              </a:spcAft>
              <a:buClr>
                <a:schemeClr val="dk2"/>
              </a:buClr>
              <a:buSzPts val="3600"/>
              <a:buNone/>
              <a:defRPr sz="2400">
                <a:solidFill>
                  <a:schemeClr val="dk2"/>
                </a:solidFill>
              </a:defRPr>
            </a:lvl1pPr>
            <a:lvl2pPr indent="-228600" lvl="1" marL="914400" rtl="0" algn="l">
              <a:lnSpc>
                <a:spcPct val="110000"/>
              </a:lnSpc>
              <a:spcBef>
                <a:spcPts val="500"/>
              </a:spcBef>
              <a:spcAft>
                <a:spcPts val="0"/>
              </a:spcAft>
              <a:buClr>
                <a:srgbClr val="888888"/>
              </a:buClr>
              <a:buSzPts val="2000"/>
              <a:buFont typeface="Sorts Mill Goudy"/>
              <a:buNone/>
              <a:defRPr sz="2000">
                <a:solidFill>
                  <a:srgbClr val="888888"/>
                </a:solidFill>
              </a:defRPr>
            </a:lvl2pPr>
            <a:lvl3pPr indent="-228600" lvl="2" marL="1371600" rtl="0" algn="l">
              <a:lnSpc>
                <a:spcPct val="110000"/>
              </a:lnSpc>
              <a:spcBef>
                <a:spcPts val="500"/>
              </a:spcBef>
              <a:spcAft>
                <a:spcPts val="0"/>
              </a:spcAft>
              <a:buClr>
                <a:srgbClr val="888888"/>
              </a:buClr>
              <a:buSzPts val="2700"/>
              <a:buNone/>
              <a:defRPr sz="1800">
                <a:solidFill>
                  <a:srgbClr val="888888"/>
                </a:solidFill>
              </a:defRPr>
            </a:lvl3pPr>
            <a:lvl4pPr indent="-228600" lvl="3" marL="1828800" rtl="0" algn="l">
              <a:lnSpc>
                <a:spcPct val="110000"/>
              </a:lnSpc>
              <a:spcBef>
                <a:spcPts val="500"/>
              </a:spcBef>
              <a:spcAft>
                <a:spcPts val="0"/>
              </a:spcAft>
              <a:buClr>
                <a:srgbClr val="888888"/>
              </a:buClr>
              <a:buSzPts val="1600"/>
              <a:buFont typeface="Sorts Mill Goudy"/>
              <a:buNone/>
              <a:defRPr sz="1600">
                <a:solidFill>
                  <a:srgbClr val="888888"/>
                </a:solidFill>
              </a:defRPr>
            </a:lvl4pPr>
            <a:lvl5pPr indent="-228600" lvl="4" marL="2286000" rtl="0" algn="l">
              <a:lnSpc>
                <a:spcPct val="110000"/>
              </a:lnSpc>
              <a:spcBef>
                <a:spcPts val="500"/>
              </a:spcBef>
              <a:spcAft>
                <a:spcPts val="0"/>
              </a:spcAft>
              <a:buClr>
                <a:srgbClr val="888888"/>
              </a:buClr>
              <a:buSzPts val="24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99" name="Google Shape;99;p15"/>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5"/>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5"/>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16"/>
          <p:cNvSpPr txBox="1"/>
          <p:nvPr>
            <p:ph type="title"/>
          </p:nvPr>
        </p:nvSpPr>
        <p:spPr>
          <a:xfrm>
            <a:off x="725058" y="959587"/>
            <a:ext cx="6807300" cy="1064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6"/>
          <p:cNvSpPr txBox="1"/>
          <p:nvPr>
            <p:ph idx="1" type="body"/>
          </p:nvPr>
        </p:nvSpPr>
        <p:spPr>
          <a:xfrm>
            <a:off x="725059" y="2250798"/>
            <a:ext cx="3334500" cy="37527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5" name="Google Shape;105;p16"/>
          <p:cNvSpPr txBox="1"/>
          <p:nvPr>
            <p:ph idx="2" type="body"/>
          </p:nvPr>
        </p:nvSpPr>
        <p:spPr>
          <a:xfrm>
            <a:off x="4197881" y="2250798"/>
            <a:ext cx="3334500" cy="37527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6" name="Google Shape;106;p16"/>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16"/>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16"/>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17"/>
          <p:cNvSpPr txBox="1"/>
          <p:nvPr>
            <p:ph type="title"/>
          </p:nvPr>
        </p:nvSpPr>
        <p:spPr>
          <a:xfrm>
            <a:off x="725059" y="960120"/>
            <a:ext cx="6897600" cy="10608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17"/>
          <p:cNvSpPr txBox="1"/>
          <p:nvPr>
            <p:ph idx="1" type="body"/>
          </p:nvPr>
        </p:nvSpPr>
        <p:spPr>
          <a:xfrm>
            <a:off x="725365" y="2062842"/>
            <a:ext cx="3334500" cy="781800"/>
          </a:xfrm>
          <a:prstGeom prst="rect">
            <a:avLst/>
          </a:prstGeom>
          <a:noFill/>
          <a:ln>
            <a:noFill/>
          </a:ln>
        </p:spPr>
        <p:txBody>
          <a:bodyPr anchorCtr="0" anchor="b" bIns="45700" lIns="91425" spcFirstLastPara="1" rIns="91425" wrap="square" tIns="45700">
            <a:normAutofit/>
          </a:bodyPr>
          <a:lstStyle>
            <a:lvl1pPr indent="-228600" lvl="0" marL="457200" rtl="0" algn="l">
              <a:lnSpc>
                <a:spcPct val="110000"/>
              </a:lnSpc>
              <a:spcBef>
                <a:spcPts val="1000"/>
              </a:spcBef>
              <a:spcAft>
                <a:spcPts val="0"/>
              </a:spcAft>
              <a:buClr>
                <a:schemeClr val="dk2"/>
              </a:buClr>
              <a:buSzPts val="2700"/>
              <a:buNone/>
              <a:defRPr b="1" sz="1800" cap="none"/>
            </a:lvl1pPr>
            <a:lvl2pPr indent="-228600" lvl="1" marL="914400" rtl="0" algn="l">
              <a:lnSpc>
                <a:spcPct val="110000"/>
              </a:lnSpc>
              <a:spcBef>
                <a:spcPts val="500"/>
              </a:spcBef>
              <a:spcAft>
                <a:spcPts val="0"/>
              </a:spcAft>
              <a:buClr>
                <a:schemeClr val="dk2"/>
              </a:buClr>
              <a:buSzPts val="2000"/>
              <a:buFont typeface="Sorts Mill Goudy"/>
              <a:buNone/>
              <a:defRPr b="1" sz="2000"/>
            </a:lvl2pPr>
            <a:lvl3pPr indent="-228600" lvl="2" marL="1371600" rtl="0" algn="l">
              <a:lnSpc>
                <a:spcPct val="110000"/>
              </a:lnSpc>
              <a:spcBef>
                <a:spcPts val="500"/>
              </a:spcBef>
              <a:spcAft>
                <a:spcPts val="0"/>
              </a:spcAft>
              <a:buClr>
                <a:schemeClr val="dk2"/>
              </a:buClr>
              <a:buSzPts val="2700"/>
              <a:buNone/>
              <a:defRPr b="1" sz="1800"/>
            </a:lvl3pPr>
            <a:lvl4pPr indent="-228600" lvl="3" marL="1828800" rtl="0" algn="l">
              <a:lnSpc>
                <a:spcPct val="110000"/>
              </a:lnSpc>
              <a:spcBef>
                <a:spcPts val="500"/>
              </a:spcBef>
              <a:spcAft>
                <a:spcPts val="0"/>
              </a:spcAft>
              <a:buClr>
                <a:schemeClr val="dk2"/>
              </a:buClr>
              <a:buSzPts val="1600"/>
              <a:buFont typeface="Sorts Mill Goudy"/>
              <a:buNone/>
              <a:defRPr b="1" sz="1600"/>
            </a:lvl4pPr>
            <a:lvl5pPr indent="-228600" lvl="4" marL="2286000" rtl="0" algn="l">
              <a:lnSpc>
                <a:spcPct val="110000"/>
              </a:lnSpc>
              <a:spcBef>
                <a:spcPts val="500"/>
              </a:spcBef>
              <a:spcAft>
                <a:spcPts val="0"/>
              </a:spcAft>
              <a:buClr>
                <a:schemeClr val="dk2"/>
              </a:buClr>
              <a:buSzPts val="24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2" name="Google Shape;112;p17"/>
          <p:cNvSpPr txBox="1"/>
          <p:nvPr>
            <p:ph idx="2" type="body"/>
          </p:nvPr>
        </p:nvSpPr>
        <p:spPr>
          <a:xfrm>
            <a:off x="725059" y="2882837"/>
            <a:ext cx="3335100" cy="33438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3" name="Google Shape;113;p17"/>
          <p:cNvSpPr txBox="1"/>
          <p:nvPr>
            <p:ph idx="3" type="body"/>
          </p:nvPr>
        </p:nvSpPr>
        <p:spPr>
          <a:xfrm>
            <a:off x="4293960" y="2062842"/>
            <a:ext cx="3351000" cy="781800"/>
          </a:xfrm>
          <a:prstGeom prst="rect">
            <a:avLst/>
          </a:prstGeom>
          <a:noFill/>
          <a:ln>
            <a:noFill/>
          </a:ln>
        </p:spPr>
        <p:txBody>
          <a:bodyPr anchorCtr="0" anchor="b" bIns="45700" lIns="91425" spcFirstLastPara="1" rIns="91425" wrap="square" tIns="45700">
            <a:normAutofit/>
          </a:bodyPr>
          <a:lstStyle>
            <a:lvl1pPr indent="-228600" lvl="0" marL="457200" rtl="0" algn="l">
              <a:lnSpc>
                <a:spcPct val="110000"/>
              </a:lnSpc>
              <a:spcBef>
                <a:spcPts val="1000"/>
              </a:spcBef>
              <a:spcAft>
                <a:spcPts val="0"/>
              </a:spcAft>
              <a:buClr>
                <a:schemeClr val="dk2"/>
              </a:buClr>
              <a:buSzPts val="2700"/>
              <a:buNone/>
              <a:defRPr b="1" sz="1800" cap="none"/>
            </a:lvl1pPr>
            <a:lvl2pPr indent="-228600" lvl="1" marL="914400" rtl="0" algn="l">
              <a:lnSpc>
                <a:spcPct val="110000"/>
              </a:lnSpc>
              <a:spcBef>
                <a:spcPts val="500"/>
              </a:spcBef>
              <a:spcAft>
                <a:spcPts val="0"/>
              </a:spcAft>
              <a:buClr>
                <a:schemeClr val="dk2"/>
              </a:buClr>
              <a:buSzPts val="2000"/>
              <a:buFont typeface="Sorts Mill Goudy"/>
              <a:buNone/>
              <a:defRPr b="1" sz="2000"/>
            </a:lvl2pPr>
            <a:lvl3pPr indent="-228600" lvl="2" marL="1371600" rtl="0" algn="l">
              <a:lnSpc>
                <a:spcPct val="110000"/>
              </a:lnSpc>
              <a:spcBef>
                <a:spcPts val="500"/>
              </a:spcBef>
              <a:spcAft>
                <a:spcPts val="0"/>
              </a:spcAft>
              <a:buClr>
                <a:schemeClr val="dk2"/>
              </a:buClr>
              <a:buSzPts val="2700"/>
              <a:buNone/>
              <a:defRPr b="1" sz="1800"/>
            </a:lvl3pPr>
            <a:lvl4pPr indent="-228600" lvl="3" marL="1828800" rtl="0" algn="l">
              <a:lnSpc>
                <a:spcPct val="110000"/>
              </a:lnSpc>
              <a:spcBef>
                <a:spcPts val="500"/>
              </a:spcBef>
              <a:spcAft>
                <a:spcPts val="0"/>
              </a:spcAft>
              <a:buClr>
                <a:schemeClr val="dk2"/>
              </a:buClr>
              <a:buSzPts val="1600"/>
              <a:buFont typeface="Sorts Mill Goudy"/>
              <a:buNone/>
              <a:defRPr b="1" sz="1600"/>
            </a:lvl4pPr>
            <a:lvl5pPr indent="-228600" lvl="4" marL="2286000" rtl="0" algn="l">
              <a:lnSpc>
                <a:spcPct val="110000"/>
              </a:lnSpc>
              <a:spcBef>
                <a:spcPts val="500"/>
              </a:spcBef>
              <a:spcAft>
                <a:spcPts val="0"/>
              </a:spcAft>
              <a:buClr>
                <a:schemeClr val="dk2"/>
              </a:buClr>
              <a:buSzPts val="24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4" name="Google Shape;114;p17"/>
          <p:cNvSpPr txBox="1"/>
          <p:nvPr>
            <p:ph idx="4" type="body"/>
          </p:nvPr>
        </p:nvSpPr>
        <p:spPr>
          <a:xfrm>
            <a:off x="4293651" y="2882837"/>
            <a:ext cx="3351300" cy="33438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p17"/>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7"/>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7"/>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18"/>
          <p:cNvSpPr txBox="1"/>
          <p:nvPr>
            <p:ph type="title"/>
          </p:nvPr>
        </p:nvSpPr>
        <p:spPr>
          <a:xfrm>
            <a:off x="725058" y="959587"/>
            <a:ext cx="6807300" cy="1064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18"/>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18"/>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8"/>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3" name="Shape 123"/>
        <p:cNvGrpSpPr/>
        <p:nvPr/>
      </p:nvGrpSpPr>
      <p:grpSpPr>
        <a:xfrm>
          <a:off x="0" y="0"/>
          <a:ext cx="0" cy="0"/>
          <a:chOff x="0" y="0"/>
          <a:chExt cx="0" cy="0"/>
        </a:xfrm>
      </p:grpSpPr>
      <p:sp>
        <p:nvSpPr>
          <p:cNvPr id="124" name="Google Shape;124;p19"/>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19"/>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9"/>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27" name="Shape 127"/>
        <p:cNvGrpSpPr/>
        <p:nvPr/>
      </p:nvGrpSpPr>
      <p:grpSpPr>
        <a:xfrm>
          <a:off x="0" y="0"/>
          <a:ext cx="0" cy="0"/>
          <a:chOff x="0" y="0"/>
          <a:chExt cx="0" cy="0"/>
        </a:xfrm>
      </p:grpSpPr>
      <p:sp>
        <p:nvSpPr>
          <p:cNvPr id="128" name="Google Shape;128;p20"/>
          <p:cNvSpPr txBox="1"/>
          <p:nvPr>
            <p:ph type="title"/>
          </p:nvPr>
        </p:nvSpPr>
        <p:spPr>
          <a:xfrm>
            <a:off x="629841" y="1094014"/>
            <a:ext cx="2949000" cy="14370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2"/>
              </a:buClr>
              <a:buSzPts val="3200"/>
              <a:buFont typeface="Sorts Mill Goud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20"/>
          <p:cNvSpPr txBox="1"/>
          <p:nvPr>
            <p:ph idx="1" type="body"/>
          </p:nvPr>
        </p:nvSpPr>
        <p:spPr>
          <a:xfrm>
            <a:off x="3887391" y="1094014"/>
            <a:ext cx="4629300" cy="4767000"/>
          </a:xfrm>
          <a:prstGeom prst="rect">
            <a:avLst/>
          </a:prstGeom>
          <a:noFill/>
          <a:ln>
            <a:noFill/>
          </a:ln>
        </p:spPr>
        <p:txBody>
          <a:bodyPr anchorCtr="0" anchor="t" bIns="45700" lIns="91425" spcFirstLastPara="1" rIns="91425" wrap="square" tIns="45700">
            <a:normAutofit/>
          </a:bodyPr>
          <a:lstStyle>
            <a:lvl1pPr indent="-533400" lvl="0" marL="457200" rtl="0" algn="l">
              <a:lnSpc>
                <a:spcPct val="110000"/>
              </a:lnSpc>
              <a:spcBef>
                <a:spcPts val="1000"/>
              </a:spcBef>
              <a:spcAft>
                <a:spcPts val="0"/>
              </a:spcAft>
              <a:buClr>
                <a:schemeClr val="dk2"/>
              </a:buClr>
              <a:buSzPts val="4800"/>
              <a:buChar char="∙"/>
              <a:defRPr sz="3200"/>
            </a:lvl1pPr>
            <a:lvl2pPr indent="-228600" lvl="1" marL="914400" rtl="0" algn="l">
              <a:lnSpc>
                <a:spcPct val="110000"/>
              </a:lnSpc>
              <a:spcBef>
                <a:spcPts val="500"/>
              </a:spcBef>
              <a:spcAft>
                <a:spcPts val="0"/>
              </a:spcAft>
              <a:buClr>
                <a:schemeClr val="dk2"/>
              </a:buClr>
              <a:buSzPts val="2800"/>
              <a:buFont typeface="Sorts Mill Goudy"/>
              <a:buNone/>
              <a:defRPr sz="2800"/>
            </a:lvl2pPr>
            <a:lvl3pPr indent="-457200" lvl="2" marL="1371600" rtl="0" algn="l">
              <a:lnSpc>
                <a:spcPct val="110000"/>
              </a:lnSpc>
              <a:spcBef>
                <a:spcPts val="500"/>
              </a:spcBef>
              <a:spcAft>
                <a:spcPts val="0"/>
              </a:spcAft>
              <a:buClr>
                <a:schemeClr val="dk2"/>
              </a:buClr>
              <a:buSzPts val="3600"/>
              <a:buChar char="∙"/>
              <a:defRPr sz="2400"/>
            </a:lvl3pPr>
            <a:lvl4pPr indent="-228600" lvl="3" marL="1828800" rtl="0" algn="l">
              <a:lnSpc>
                <a:spcPct val="110000"/>
              </a:lnSpc>
              <a:spcBef>
                <a:spcPts val="500"/>
              </a:spcBef>
              <a:spcAft>
                <a:spcPts val="0"/>
              </a:spcAft>
              <a:buClr>
                <a:schemeClr val="dk2"/>
              </a:buClr>
              <a:buSzPts val="2000"/>
              <a:buFont typeface="Sorts Mill Goudy"/>
              <a:buNone/>
              <a:defRPr sz="2000"/>
            </a:lvl4pPr>
            <a:lvl5pPr indent="-419100" lvl="4" marL="2286000" rtl="0" algn="l">
              <a:lnSpc>
                <a:spcPct val="110000"/>
              </a:lnSpc>
              <a:spcBef>
                <a:spcPts val="500"/>
              </a:spcBef>
              <a:spcAft>
                <a:spcPts val="0"/>
              </a:spcAft>
              <a:buClr>
                <a:schemeClr val="dk2"/>
              </a:buClr>
              <a:buSzPts val="3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0" name="Google Shape;130;p20"/>
          <p:cNvSpPr txBox="1"/>
          <p:nvPr>
            <p:ph idx="2" type="body"/>
          </p:nvPr>
        </p:nvSpPr>
        <p:spPr>
          <a:xfrm>
            <a:off x="629841" y="2618012"/>
            <a:ext cx="2949000" cy="325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000"/>
              </a:spcBef>
              <a:spcAft>
                <a:spcPts val="0"/>
              </a:spcAft>
              <a:buClr>
                <a:schemeClr val="dk2"/>
              </a:buClr>
              <a:buSzPts val="2400"/>
              <a:buNone/>
              <a:defRPr sz="1600"/>
            </a:lvl1pPr>
            <a:lvl2pPr indent="-228600" lvl="1" marL="914400" rtl="0" algn="l">
              <a:lnSpc>
                <a:spcPct val="110000"/>
              </a:lnSpc>
              <a:spcBef>
                <a:spcPts val="500"/>
              </a:spcBef>
              <a:spcAft>
                <a:spcPts val="0"/>
              </a:spcAft>
              <a:buClr>
                <a:schemeClr val="dk2"/>
              </a:buClr>
              <a:buSzPts val="1400"/>
              <a:buFont typeface="Sorts Mill Goudy"/>
              <a:buNone/>
              <a:defRPr sz="1400"/>
            </a:lvl2pPr>
            <a:lvl3pPr indent="-228600" lvl="2" marL="1371600" rtl="0" algn="l">
              <a:lnSpc>
                <a:spcPct val="110000"/>
              </a:lnSpc>
              <a:spcBef>
                <a:spcPts val="500"/>
              </a:spcBef>
              <a:spcAft>
                <a:spcPts val="0"/>
              </a:spcAft>
              <a:buClr>
                <a:schemeClr val="dk2"/>
              </a:buClr>
              <a:buSzPts val="1800"/>
              <a:buNone/>
              <a:defRPr sz="1200"/>
            </a:lvl3pPr>
            <a:lvl4pPr indent="-228600" lvl="3" marL="1828800" rtl="0" algn="l">
              <a:lnSpc>
                <a:spcPct val="110000"/>
              </a:lnSpc>
              <a:spcBef>
                <a:spcPts val="500"/>
              </a:spcBef>
              <a:spcAft>
                <a:spcPts val="0"/>
              </a:spcAft>
              <a:buClr>
                <a:schemeClr val="dk2"/>
              </a:buClr>
              <a:buSzPts val="1000"/>
              <a:buFont typeface="Sorts Mill Goudy"/>
              <a:buNone/>
              <a:defRPr sz="1000"/>
            </a:lvl4pPr>
            <a:lvl5pPr indent="-228600" lvl="4" marL="2286000" rtl="0" algn="l">
              <a:lnSpc>
                <a:spcPct val="110000"/>
              </a:lnSpc>
              <a:spcBef>
                <a:spcPts val="500"/>
              </a:spcBef>
              <a:spcAft>
                <a:spcPts val="0"/>
              </a:spcAft>
              <a:buClr>
                <a:schemeClr val="dk2"/>
              </a:buClr>
              <a:buSzPts val="15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1" name="Google Shape;131;p20"/>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0"/>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0"/>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34" name="Shape 134"/>
        <p:cNvGrpSpPr/>
        <p:nvPr/>
      </p:nvGrpSpPr>
      <p:grpSpPr>
        <a:xfrm>
          <a:off x="0" y="0"/>
          <a:ext cx="0" cy="0"/>
          <a:chOff x="0" y="0"/>
          <a:chExt cx="0" cy="0"/>
        </a:xfrm>
      </p:grpSpPr>
      <p:sp>
        <p:nvSpPr>
          <p:cNvPr id="135" name="Google Shape;135;p21"/>
          <p:cNvSpPr txBox="1"/>
          <p:nvPr>
            <p:ph type="title"/>
          </p:nvPr>
        </p:nvSpPr>
        <p:spPr>
          <a:xfrm>
            <a:off x="629841" y="1065120"/>
            <a:ext cx="2949000" cy="14658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2"/>
              </a:buClr>
              <a:buSzPts val="3200"/>
              <a:buFont typeface="Sorts Mill Goud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6" name="Google Shape;136;p21"/>
          <p:cNvSpPr/>
          <p:nvPr>
            <p:ph idx="2" type="pic"/>
          </p:nvPr>
        </p:nvSpPr>
        <p:spPr>
          <a:xfrm>
            <a:off x="3887391" y="987425"/>
            <a:ext cx="4629300" cy="4873500"/>
          </a:xfrm>
          <a:prstGeom prst="rect">
            <a:avLst/>
          </a:prstGeom>
          <a:noFill/>
          <a:ln>
            <a:noFill/>
          </a:ln>
        </p:spPr>
      </p:sp>
      <p:sp>
        <p:nvSpPr>
          <p:cNvPr id="137" name="Google Shape;137;p21"/>
          <p:cNvSpPr txBox="1"/>
          <p:nvPr>
            <p:ph idx="1" type="body"/>
          </p:nvPr>
        </p:nvSpPr>
        <p:spPr>
          <a:xfrm>
            <a:off x="629841" y="2618014"/>
            <a:ext cx="2949000" cy="325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000"/>
              </a:spcBef>
              <a:spcAft>
                <a:spcPts val="0"/>
              </a:spcAft>
              <a:buClr>
                <a:schemeClr val="dk2"/>
              </a:buClr>
              <a:buSzPts val="2400"/>
              <a:buNone/>
              <a:defRPr sz="1600"/>
            </a:lvl1pPr>
            <a:lvl2pPr indent="-228600" lvl="1" marL="914400" rtl="0" algn="l">
              <a:lnSpc>
                <a:spcPct val="110000"/>
              </a:lnSpc>
              <a:spcBef>
                <a:spcPts val="500"/>
              </a:spcBef>
              <a:spcAft>
                <a:spcPts val="0"/>
              </a:spcAft>
              <a:buClr>
                <a:schemeClr val="dk2"/>
              </a:buClr>
              <a:buSzPts val="1400"/>
              <a:buFont typeface="Sorts Mill Goudy"/>
              <a:buNone/>
              <a:defRPr sz="1400"/>
            </a:lvl2pPr>
            <a:lvl3pPr indent="-228600" lvl="2" marL="1371600" rtl="0" algn="l">
              <a:lnSpc>
                <a:spcPct val="110000"/>
              </a:lnSpc>
              <a:spcBef>
                <a:spcPts val="500"/>
              </a:spcBef>
              <a:spcAft>
                <a:spcPts val="0"/>
              </a:spcAft>
              <a:buClr>
                <a:schemeClr val="dk2"/>
              </a:buClr>
              <a:buSzPts val="1800"/>
              <a:buNone/>
              <a:defRPr sz="1200"/>
            </a:lvl3pPr>
            <a:lvl4pPr indent="-228600" lvl="3" marL="1828800" rtl="0" algn="l">
              <a:lnSpc>
                <a:spcPct val="110000"/>
              </a:lnSpc>
              <a:spcBef>
                <a:spcPts val="500"/>
              </a:spcBef>
              <a:spcAft>
                <a:spcPts val="0"/>
              </a:spcAft>
              <a:buClr>
                <a:schemeClr val="dk2"/>
              </a:buClr>
              <a:buSzPts val="1000"/>
              <a:buFont typeface="Sorts Mill Goudy"/>
              <a:buNone/>
              <a:defRPr sz="1000"/>
            </a:lvl4pPr>
            <a:lvl5pPr indent="-228600" lvl="4" marL="2286000" rtl="0" algn="l">
              <a:lnSpc>
                <a:spcPct val="110000"/>
              </a:lnSpc>
              <a:spcBef>
                <a:spcPts val="500"/>
              </a:spcBef>
              <a:spcAft>
                <a:spcPts val="0"/>
              </a:spcAft>
              <a:buClr>
                <a:schemeClr val="dk2"/>
              </a:buClr>
              <a:buSzPts val="15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8" name="Google Shape;138;p21"/>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1"/>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1"/>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19" name="Google Shape;19;p3"/>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3"/>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3"/>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3"/>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1" name="Shape 141"/>
        <p:cNvGrpSpPr/>
        <p:nvPr/>
      </p:nvGrpSpPr>
      <p:grpSpPr>
        <a:xfrm>
          <a:off x="0" y="0"/>
          <a:ext cx="0" cy="0"/>
          <a:chOff x="0" y="0"/>
          <a:chExt cx="0" cy="0"/>
        </a:xfrm>
      </p:grpSpPr>
      <p:grpSp>
        <p:nvGrpSpPr>
          <p:cNvPr id="142" name="Google Shape;142;p22"/>
          <p:cNvGrpSpPr/>
          <p:nvPr/>
        </p:nvGrpSpPr>
        <p:grpSpPr>
          <a:xfrm rot="10800000">
            <a:off x="-1949" y="1820596"/>
            <a:ext cx="2196674" cy="5037404"/>
            <a:chOff x="9265700" y="2026"/>
            <a:chExt cx="2928898" cy="5037404"/>
          </a:xfrm>
        </p:grpSpPr>
        <p:sp>
          <p:nvSpPr>
            <p:cNvPr id="143" name="Google Shape;143;p22"/>
            <p:cNvSpPr/>
            <p:nvPr/>
          </p:nvSpPr>
          <p:spPr>
            <a:xfrm>
              <a:off x="9326904" y="2026"/>
              <a:ext cx="2249810" cy="2294745"/>
            </a:xfrm>
            <a:custGeom>
              <a:rect b="b" l="l" r="r" t="t"/>
              <a:pathLst>
                <a:path extrusionOk="0" h="2294745" w="2249810">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44" name="Google Shape;144;p22"/>
            <p:cNvSpPr/>
            <p:nvPr/>
          </p:nvSpPr>
          <p:spPr>
            <a:xfrm>
              <a:off x="10597154" y="1907348"/>
              <a:ext cx="1594846" cy="3044131"/>
            </a:xfrm>
            <a:custGeom>
              <a:rect b="b" l="l" r="r" t="t"/>
              <a:pathLst>
                <a:path extrusionOk="0" h="3044131" w="1594846">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45" name="Google Shape;145;p22"/>
            <p:cNvSpPr/>
            <p:nvPr/>
          </p:nvSpPr>
          <p:spPr>
            <a:xfrm>
              <a:off x="9265700" y="7622"/>
              <a:ext cx="2377010" cy="2376751"/>
            </a:xfrm>
            <a:custGeom>
              <a:rect b="b" l="l" r="r" t="t"/>
              <a:pathLst>
                <a:path extrusionOk="0" h="4282434" w="4282900">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46" name="Google Shape;146;p22"/>
            <p:cNvSpPr/>
            <p:nvPr/>
          </p:nvSpPr>
          <p:spPr>
            <a:xfrm>
              <a:off x="10536649" y="1823190"/>
              <a:ext cx="1657949" cy="3216240"/>
            </a:xfrm>
            <a:custGeom>
              <a:rect b="b" l="l" r="r" t="t"/>
              <a:pathLst>
                <a:path extrusionOk="0" h="5795027" w="2987296">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grpSp>
      <p:sp>
        <p:nvSpPr>
          <p:cNvPr id="147" name="Google Shape;147;p22"/>
          <p:cNvSpPr txBox="1"/>
          <p:nvPr>
            <p:ph type="title"/>
          </p:nvPr>
        </p:nvSpPr>
        <p:spPr>
          <a:xfrm>
            <a:off x="1611140" y="959587"/>
            <a:ext cx="6807300" cy="1064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 name="Google Shape;148;p22"/>
          <p:cNvSpPr txBox="1"/>
          <p:nvPr>
            <p:ph idx="1" type="body"/>
          </p:nvPr>
        </p:nvSpPr>
        <p:spPr>
          <a:xfrm rot="5400000">
            <a:off x="3189836" y="669807"/>
            <a:ext cx="3650100" cy="68070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9" name="Google Shape;149;p22"/>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22"/>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2"/>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2" name="Shape 152"/>
        <p:cNvGrpSpPr/>
        <p:nvPr/>
      </p:nvGrpSpPr>
      <p:grpSpPr>
        <a:xfrm>
          <a:off x="0" y="0"/>
          <a:ext cx="0" cy="0"/>
          <a:chOff x="0" y="0"/>
          <a:chExt cx="0" cy="0"/>
        </a:xfrm>
      </p:grpSpPr>
      <p:grpSp>
        <p:nvGrpSpPr>
          <p:cNvPr id="153" name="Google Shape;153;p23"/>
          <p:cNvGrpSpPr/>
          <p:nvPr/>
        </p:nvGrpSpPr>
        <p:grpSpPr>
          <a:xfrm rot="10800000">
            <a:off x="-1949" y="1820596"/>
            <a:ext cx="2196674" cy="5037404"/>
            <a:chOff x="9265700" y="2026"/>
            <a:chExt cx="2928898" cy="5037404"/>
          </a:xfrm>
        </p:grpSpPr>
        <p:sp>
          <p:nvSpPr>
            <p:cNvPr id="154" name="Google Shape;154;p23"/>
            <p:cNvSpPr/>
            <p:nvPr/>
          </p:nvSpPr>
          <p:spPr>
            <a:xfrm>
              <a:off x="9326904" y="2026"/>
              <a:ext cx="2249810" cy="2294745"/>
            </a:xfrm>
            <a:custGeom>
              <a:rect b="b" l="l" r="r" t="t"/>
              <a:pathLst>
                <a:path extrusionOk="0" h="2294745" w="2249810">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55" name="Google Shape;155;p23"/>
            <p:cNvSpPr/>
            <p:nvPr/>
          </p:nvSpPr>
          <p:spPr>
            <a:xfrm>
              <a:off x="10597154" y="1907348"/>
              <a:ext cx="1594846" cy="3044131"/>
            </a:xfrm>
            <a:custGeom>
              <a:rect b="b" l="l" r="r" t="t"/>
              <a:pathLst>
                <a:path extrusionOk="0" h="3044131" w="1594846">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56" name="Google Shape;156;p23"/>
            <p:cNvSpPr/>
            <p:nvPr/>
          </p:nvSpPr>
          <p:spPr>
            <a:xfrm>
              <a:off x="9265700" y="7622"/>
              <a:ext cx="2377010" cy="2376751"/>
            </a:xfrm>
            <a:custGeom>
              <a:rect b="b" l="l" r="r" t="t"/>
              <a:pathLst>
                <a:path extrusionOk="0" h="4282434" w="4282900">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157" name="Google Shape;157;p23"/>
            <p:cNvSpPr/>
            <p:nvPr/>
          </p:nvSpPr>
          <p:spPr>
            <a:xfrm>
              <a:off x="10536649" y="1823190"/>
              <a:ext cx="1657949" cy="3216240"/>
            </a:xfrm>
            <a:custGeom>
              <a:rect b="b" l="l" r="r" t="t"/>
              <a:pathLst>
                <a:path extrusionOk="0" h="5795027" w="2987296">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grpSp>
      <p:sp>
        <p:nvSpPr>
          <p:cNvPr id="158" name="Google Shape;158;p23"/>
          <p:cNvSpPr txBox="1"/>
          <p:nvPr>
            <p:ph type="title"/>
          </p:nvPr>
        </p:nvSpPr>
        <p:spPr>
          <a:xfrm rot="5400000">
            <a:off x="5026499" y="2688003"/>
            <a:ext cx="5310600" cy="1667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23"/>
          <p:cNvSpPr txBox="1"/>
          <p:nvPr>
            <p:ph idx="1" type="body"/>
          </p:nvPr>
        </p:nvSpPr>
        <p:spPr>
          <a:xfrm rot="5400000">
            <a:off x="1034915" y="459903"/>
            <a:ext cx="5310600" cy="6123300"/>
          </a:xfrm>
          <a:prstGeom prst="rect">
            <a:avLst/>
          </a:prstGeom>
          <a:noFill/>
          <a:ln>
            <a:noFill/>
          </a:ln>
        </p:spPr>
        <p:txBody>
          <a:bodyPr anchorCtr="0" anchor="t" bIns="45700" lIns="91425" spcFirstLastPara="1" rIns="91425" wrap="square" tIns="45700">
            <a:normAutofit/>
          </a:bodyPr>
          <a:lstStyle>
            <a:lvl1pPr indent="-400050" lvl="0" marL="457200" rtl="0" algn="l">
              <a:lnSpc>
                <a:spcPct val="110000"/>
              </a:lnSpc>
              <a:spcBef>
                <a:spcPts val="1000"/>
              </a:spcBef>
              <a:spcAft>
                <a:spcPts val="0"/>
              </a:spcAft>
              <a:buClr>
                <a:schemeClr val="dk2"/>
              </a:buClr>
              <a:buSzPts val="2700"/>
              <a:buChar char="∙"/>
              <a:defRPr/>
            </a:lvl1pPr>
            <a:lvl2pPr indent="-228600" lvl="1" marL="914400" rtl="0" algn="l">
              <a:lnSpc>
                <a:spcPct val="110000"/>
              </a:lnSpc>
              <a:spcBef>
                <a:spcPts val="500"/>
              </a:spcBef>
              <a:spcAft>
                <a:spcPts val="0"/>
              </a:spcAft>
              <a:buClr>
                <a:schemeClr val="dk2"/>
              </a:buClr>
              <a:buSzPts val="1800"/>
              <a:buNone/>
              <a:defRPr/>
            </a:lvl2pPr>
            <a:lvl3pPr indent="-400050" lvl="2" marL="1371600" rtl="0" algn="l">
              <a:lnSpc>
                <a:spcPct val="110000"/>
              </a:lnSpc>
              <a:spcBef>
                <a:spcPts val="500"/>
              </a:spcBef>
              <a:spcAft>
                <a:spcPts val="0"/>
              </a:spcAft>
              <a:buClr>
                <a:schemeClr val="dk2"/>
              </a:buClr>
              <a:buSzPts val="2700"/>
              <a:buChar char="∙"/>
              <a:defRPr/>
            </a:lvl3pPr>
            <a:lvl4pPr indent="-228600" lvl="3" marL="1828800" rtl="0" algn="l">
              <a:lnSpc>
                <a:spcPct val="110000"/>
              </a:lnSpc>
              <a:spcBef>
                <a:spcPts val="500"/>
              </a:spcBef>
              <a:spcAft>
                <a:spcPts val="0"/>
              </a:spcAft>
              <a:buClr>
                <a:schemeClr val="dk2"/>
              </a:buClr>
              <a:buSzPts val="1800"/>
              <a:buNone/>
              <a:defRPr/>
            </a:lvl4pPr>
            <a:lvl5pPr indent="-400050" lvl="4" marL="2286000" rtl="0" algn="l">
              <a:lnSpc>
                <a:spcPct val="110000"/>
              </a:lnSpc>
              <a:spcBef>
                <a:spcPts val="500"/>
              </a:spcBef>
              <a:spcAft>
                <a:spcPts val="0"/>
              </a:spcAft>
              <a:buClr>
                <a:schemeClr val="dk2"/>
              </a:buClr>
              <a:buSzPts val="27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0" name="Google Shape;160;p23"/>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3"/>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23"/>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25"/>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78" name="Google Shape;178;p2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9" name="Google Shape;179;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p2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p2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3" name="Google Shape;183;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4" name="Google Shape;184;p2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2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8" name="Google Shape;188;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p2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28"/>
          <p:cNvSpPr txBox="1"/>
          <p:nvPr>
            <p:ph type="title"/>
          </p:nvPr>
        </p:nvSpPr>
        <p:spPr>
          <a:xfrm rot="5400000">
            <a:off x="4729950" y="2174088"/>
            <a:ext cx="5856300" cy="20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28"/>
          <p:cNvSpPr txBox="1"/>
          <p:nvPr>
            <p:ph idx="1" type="body"/>
          </p:nvPr>
        </p:nvSpPr>
        <p:spPr>
          <a:xfrm rot="5400000">
            <a:off x="538950" y="192888"/>
            <a:ext cx="58563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93" name="Google Shape;193;p2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4" name="Google Shape;194;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p2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p29"/>
          <p:cNvSpPr txBox="1"/>
          <p:nvPr>
            <p:ph idx="1" type="body"/>
          </p:nvPr>
        </p:nvSpPr>
        <p:spPr>
          <a:xfrm rot="5400000">
            <a:off x="2306700" y="-249300"/>
            <a:ext cx="45306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99" name="Google Shape;199;p2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0" name="Google Shape;200;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p2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p3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30"/>
          <p:cNvSpPr/>
          <p:nvPr>
            <p:ph idx="2" type="pic"/>
          </p:nvPr>
        </p:nvSpPr>
        <p:spPr>
          <a:xfrm>
            <a:off x="1792288" y="612775"/>
            <a:ext cx="5486400" cy="4114800"/>
          </a:xfrm>
          <a:prstGeom prst="rect">
            <a:avLst/>
          </a:prstGeom>
          <a:noFill/>
          <a:ln>
            <a:noFill/>
          </a:ln>
        </p:spPr>
      </p:sp>
      <p:sp>
        <p:nvSpPr>
          <p:cNvPr id="205" name="Google Shape;205;p3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1400"/>
              <a:buNone/>
              <a:defRPr sz="1400"/>
            </a:lvl1pPr>
            <a:lvl2pPr indent="-228600" lvl="1" marL="914400" rtl="0" algn="l">
              <a:spcBef>
                <a:spcPts val="240"/>
              </a:spcBef>
              <a:spcAft>
                <a:spcPts val="0"/>
              </a:spcAft>
              <a:buSzPts val="120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Font typeface="Arial"/>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206" name="Google Shape;206;p3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7" name="Google Shape;207;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8" name="Google Shape;208;p3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p3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1" name="Google Shape;211;p3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SzPts val="3200"/>
              <a:buChar char="●"/>
              <a:defRPr sz="3200"/>
            </a:lvl1pPr>
            <a:lvl2pPr indent="-406400" lvl="1" marL="914400" rtl="0" algn="l">
              <a:spcBef>
                <a:spcPts val="560"/>
              </a:spcBef>
              <a:spcAft>
                <a:spcPts val="0"/>
              </a:spcAft>
              <a:buSzPts val="2800"/>
              <a:buChar char="⚪"/>
              <a:defRPr sz="2800"/>
            </a:lvl2pPr>
            <a:lvl3pPr indent="-381000" lvl="2" marL="1371600" rtl="0" algn="l">
              <a:spcBef>
                <a:spcPts val="480"/>
              </a:spcBef>
              <a:spcAft>
                <a:spcPts val="0"/>
              </a:spcAft>
              <a:buSzPts val="2400"/>
              <a:buChar char="●"/>
              <a:defRPr sz="2400"/>
            </a:lvl3pPr>
            <a:lvl4pPr indent="-355600" lvl="3" marL="1828800" rtl="0" algn="l">
              <a:spcBef>
                <a:spcPts val="400"/>
              </a:spcBef>
              <a:spcAft>
                <a:spcPts val="0"/>
              </a:spcAft>
              <a:buSzPts val="2000"/>
              <a:buFont typeface="Arial"/>
              <a:buChar char="•"/>
              <a:defRPr sz="2000"/>
            </a:lvl4pPr>
            <a:lvl5pPr indent="-355600" lvl="4" marL="2286000" rtl="0" algn="l">
              <a:spcBef>
                <a:spcPts val="400"/>
              </a:spcBef>
              <a:spcAft>
                <a:spcPts val="0"/>
              </a:spcAft>
              <a:buSzPts val="2000"/>
              <a:buChar char="•"/>
              <a:defRPr sz="2000"/>
            </a:lvl5pPr>
            <a:lvl6pPr indent="-355600" lvl="5" marL="2743200" rtl="0" algn="l">
              <a:spcBef>
                <a:spcPts val="400"/>
              </a:spcBef>
              <a:spcAft>
                <a:spcPts val="0"/>
              </a:spcAft>
              <a:buSzPts val="2000"/>
              <a:buChar char="•"/>
              <a:defRPr sz="2000"/>
            </a:lvl6pPr>
            <a:lvl7pPr indent="-355600" lvl="6" marL="3200400" rtl="0" algn="l">
              <a:spcBef>
                <a:spcPts val="400"/>
              </a:spcBef>
              <a:spcAft>
                <a:spcPts val="0"/>
              </a:spcAft>
              <a:buSzPts val="2000"/>
              <a:buChar char="•"/>
              <a:defRPr sz="2000"/>
            </a:lvl7pPr>
            <a:lvl8pPr indent="-355600" lvl="7" marL="3657600" rtl="0" algn="l">
              <a:spcBef>
                <a:spcPts val="400"/>
              </a:spcBef>
              <a:spcAft>
                <a:spcPts val="0"/>
              </a:spcAft>
              <a:buSzPts val="2000"/>
              <a:buChar char="•"/>
              <a:defRPr sz="2000"/>
            </a:lvl8pPr>
            <a:lvl9pPr indent="-355600" lvl="8" marL="4114800" rtl="0" algn="l">
              <a:spcBef>
                <a:spcPts val="400"/>
              </a:spcBef>
              <a:spcAft>
                <a:spcPts val="0"/>
              </a:spcAft>
              <a:buSzPts val="2000"/>
              <a:buChar char="•"/>
              <a:defRPr sz="2000"/>
            </a:lvl9pPr>
          </a:lstStyle>
          <a:p/>
        </p:txBody>
      </p:sp>
      <p:sp>
        <p:nvSpPr>
          <p:cNvPr id="212" name="Google Shape;212;p3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1400"/>
              <a:buNone/>
              <a:defRPr sz="1400"/>
            </a:lvl1pPr>
            <a:lvl2pPr indent="-228600" lvl="1" marL="914400" rtl="0" algn="l">
              <a:spcBef>
                <a:spcPts val="240"/>
              </a:spcBef>
              <a:spcAft>
                <a:spcPts val="0"/>
              </a:spcAft>
              <a:buSzPts val="120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Font typeface="Arial"/>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213" name="Google Shape;213;p3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4" name="Google Shape;214;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5" name="Google Shape;215;p3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6" name="Shape 216"/>
        <p:cNvGrpSpPr/>
        <p:nvPr/>
      </p:nvGrpSpPr>
      <p:grpSpPr>
        <a:xfrm>
          <a:off x="0" y="0"/>
          <a:ext cx="0" cy="0"/>
          <a:chOff x="0" y="0"/>
          <a:chExt cx="0" cy="0"/>
        </a:xfrm>
      </p:grpSpPr>
      <p:sp>
        <p:nvSpPr>
          <p:cNvPr id="217" name="Google Shape;217;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p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400"/>
              <a:buNone/>
              <a:defRPr b="1" sz="2400"/>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Font typeface="Arial"/>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219" name="Google Shape;219;p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400"/>
              </a:spcBef>
              <a:spcAft>
                <a:spcPts val="0"/>
              </a:spcAft>
              <a:buSzPts val="2000"/>
              <a:buChar char="⚪"/>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Font typeface="Arial"/>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220" name="Google Shape;220;p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400"/>
              <a:buNone/>
              <a:defRPr b="1" sz="2400"/>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Font typeface="Arial"/>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221" name="Google Shape;221;p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SzPts val="2400"/>
              <a:buChar char="●"/>
              <a:defRPr sz="2400"/>
            </a:lvl1pPr>
            <a:lvl2pPr indent="-355600" lvl="1" marL="914400" rtl="0" algn="l">
              <a:spcBef>
                <a:spcPts val="400"/>
              </a:spcBef>
              <a:spcAft>
                <a:spcPts val="0"/>
              </a:spcAft>
              <a:buSzPts val="2000"/>
              <a:buChar char="⚪"/>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Font typeface="Arial"/>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222" name="Google Shape;222;p3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3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1pPr>
            <a:lvl2pPr indent="0" lvl="1"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2pPr>
            <a:lvl3pPr indent="0" lvl="2"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3pPr>
            <a:lvl4pPr indent="0" lvl="3"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4pPr>
            <a:lvl5pPr indent="0" lvl="4"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5pPr>
            <a:lvl6pPr indent="0" lvl="5"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6pPr>
            <a:lvl7pPr indent="0" lvl="6"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7pPr>
            <a:lvl8pPr indent="0" lvl="7"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8pPr>
            <a:lvl9pPr indent="0" lvl="8" marL="0" algn="r">
              <a:lnSpc>
                <a:spcPct val="100000"/>
              </a:lnSpc>
              <a:spcBef>
                <a:spcPts val="0"/>
              </a:spcBef>
              <a:spcAft>
                <a:spcPts val="0"/>
              </a:spcAft>
              <a:buSzPts val="1000"/>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5" name="Shape 225"/>
        <p:cNvGrpSpPr/>
        <p:nvPr/>
      </p:nvGrpSpPr>
      <p:grpSpPr>
        <a:xfrm>
          <a:off x="0" y="0"/>
          <a:ext cx="0" cy="0"/>
          <a:chOff x="0" y="0"/>
          <a:chExt cx="0" cy="0"/>
        </a:xfrm>
      </p:grpSpPr>
      <p:sp>
        <p:nvSpPr>
          <p:cNvPr id="226" name="Google Shape;226;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3"/>
          <p:cNvSpPr txBox="1"/>
          <p:nvPr>
            <p:ph idx="1" type="body"/>
          </p:nvPr>
        </p:nvSpPr>
        <p:spPr>
          <a:xfrm>
            <a:off x="457200" y="1600200"/>
            <a:ext cx="4038600" cy="4530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SzPts val="2800"/>
              <a:buChar char="●"/>
              <a:defRPr sz="2800"/>
            </a:lvl1pPr>
            <a:lvl2pPr indent="-381000" lvl="1" marL="914400" rtl="0" algn="l">
              <a:spcBef>
                <a:spcPts val="480"/>
              </a:spcBef>
              <a:spcAft>
                <a:spcPts val="0"/>
              </a:spcAft>
              <a:buSzPts val="2400"/>
              <a:buChar char="⚪"/>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Font typeface="Arial"/>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28" name="Google Shape;228;p33"/>
          <p:cNvSpPr txBox="1"/>
          <p:nvPr>
            <p:ph idx="2" type="body"/>
          </p:nvPr>
        </p:nvSpPr>
        <p:spPr>
          <a:xfrm>
            <a:off x="4648200" y="1600200"/>
            <a:ext cx="4038600" cy="4530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SzPts val="2800"/>
              <a:buChar char="●"/>
              <a:defRPr sz="2800"/>
            </a:lvl1pPr>
            <a:lvl2pPr indent="-381000" lvl="1" marL="914400" rtl="0" algn="l">
              <a:spcBef>
                <a:spcPts val="480"/>
              </a:spcBef>
              <a:spcAft>
                <a:spcPts val="0"/>
              </a:spcAft>
              <a:buSzPts val="2400"/>
              <a:buChar char="⚪"/>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Font typeface="Arial"/>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29" name="Google Shape;229;p3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0" name="Google Shape;230;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1" name="Google Shape;231;p3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3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4" name="Google Shape;234;p3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SzPts val="2000"/>
              <a:buNone/>
              <a:defRPr sz="2000"/>
            </a:lvl1pPr>
            <a:lvl2pPr indent="-228600" lvl="1" marL="914400" rtl="0" algn="l">
              <a:spcBef>
                <a:spcPts val="360"/>
              </a:spcBef>
              <a:spcAft>
                <a:spcPts val="0"/>
              </a:spcAft>
              <a:buSzPts val="1800"/>
              <a:buNone/>
              <a:defRPr sz="1800"/>
            </a:lvl2pPr>
            <a:lvl3pPr indent="-228600" lvl="2" marL="1371600" rtl="0" algn="l">
              <a:spcBef>
                <a:spcPts val="320"/>
              </a:spcBef>
              <a:spcAft>
                <a:spcPts val="0"/>
              </a:spcAft>
              <a:buSzPts val="1600"/>
              <a:buNone/>
              <a:defRPr sz="1600"/>
            </a:lvl3pPr>
            <a:lvl4pPr indent="-228600" lvl="3" marL="1828800" rtl="0" algn="l">
              <a:spcBef>
                <a:spcPts val="280"/>
              </a:spcBef>
              <a:spcAft>
                <a:spcPts val="0"/>
              </a:spcAft>
              <a:buSzPts val="1400"/>
              <a:buFont typeface="Arial"/>
              <a:buNone/>
              <a:defRPr sz="1400"/>
            </a:lvl4pPr>
            <a:lvl5pPr indent="-228600" lvl="4" marL="2286000" rtl="0" algn="l">
              <a:spcBef>
                <a:spcPts val="280"/>
              </a:spcBef>
              <a:spcAft>
                <a:spcPts val="0"/>
              </a:spcAft>
              <a:buSzPts val="1400"/>
              <a:buNone/>
              <a:defRPr sz="1400"/>
            </a:lvl5pPr>
            <a:lvl6pPr indent="-228600" lvl="5" marL="2743200" rtl="0" algn="l">
              <a:spcBef>
                <a:spcPts val="280"/>
              </a:spcBef>
              <a:spcAft>
                <a:spcPts val="0"/>
              </a:spcAft>
              <a:buSzPts val="1400"/>
              <a:buNone/>
              <a:defRPr sz="1400"/>
            </a:lvl6pPr>
            <a:lvl7pPr indent="-228600" lvl="6" marL="3200400" rtl="0" algn="l">
              <a:spcBef>
                <a:spcPts val="280"/>
              </a:spcBef>
              <a:spcAft>
                <a:spcPts val="0"/>
              </a:spcAft>
              <a:buSzPts val="1400"/>
              <a:buNone/>
              <a:defRPr sz="1400"/>
            </a:lvl7pPr>
            <a:lvl8pPr indent="-228600" lvl="7" marL="3657600" rtl="0" algn="l">
              <a:spcBef>
                <a:spcPts val="280"/>
              </a:spcBef>
              <a:spcAft>
                <a:spcPts val="0"/>
              </a:spcAft>
              <a:buSzPts val="1400"/>
              <a:buNone/>
              <a:defRPr sz="1400"/>
            </a:lvl8pPr>
            <a:lvl9pPr indent="-228600" lvl="8" marL="4114800" rtl="0" algn="l">
              <a:spcBef>
                <a:spcPts val="280"/>
              </a:spcBef>
              <a:spcAft>
                <a:spcPts val="0"/>
              </a:spcAft>
              <a:buSzPts val="1400"/>
              <a:buNone/>
              <a:defRPr sz="1400"/>
            </a:lvl9pPr>
          </a:lstStyle>
          <a:p/>
        </p:txBody>
      </p:sp>
      <p:sp>
        <p:nvSpPr>
          <p:cNvPr id="235" name="Google Shape;235;p3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sz="1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7" name="Google Shape;237;p3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 name="Shape 28"/>
        <p:cNvGrpSpPr/>
        <p:nvPr/>
      </p:nvGrpSpPr>
      <p:grpSpPr>
        <a:xfrm>
          <a:off x="0" y="0"/>
          <a:ext cx="0" cy="0"/>
          <a:chOff x="0" y="0"/>
          <a:chExt cx="0" cy="0"/>
        </a:xfrm>
      </p:grpSpPr>
      <p:sp>
        <p:nvSpPr>
          <p:cNvPr id="29" name="Google Shape;29;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SzPts val="1400"/>
              <a:buNone/>
              <a:defRPr b="1" i="0" sz="20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30" name="Google Shape;30;p5"/>
          <p:cNvSpPr/>
          <p:nvPr>
            <p:ph idx="2" type="pic"/>
          </p:nvPr>
        </p:nvSpPr>
        <p:spPr>
          <a:xfrm>
            <a:off x="1792288" y="612775"/>
            <a:ext cx="5486400" cy="4114800"/>
          </a:xfrm>
          <a:prstGeom prst="rect">
            <a:avLst/>
          </a:prstGeom>
          <a:noFill/>
          <a:ln>
            <a:noFill/>
          </a:ln>
        </p:spPr>
      </p:sp>
      <p:sp>
        <p:nvSpPr>
          <p:cNvPr id="31" name="Google Shape;31;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2" name="Google Shape;32;p5"/>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5"/>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1" i="0" sz="40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37" name="Google Shape;37;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38" name="Google Shape;38;p6"/>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6"/>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43" name="Google Shape;43;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4" name="Google Shape;44;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5" name="Google Shape;45;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6" name="Google Shape;46;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7" name="Google Shape;47;p7"/>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7"/>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8"/>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SzPts val="1400"/>
              <a:buNone/>
              <a:defRPr b="1" i="0" sz="20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58" name="Google Shape;58;p9"/>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9"/>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1pPr>
            <a:lvl2pPr lvl="1"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2pPr>
            <a:lvl3pPr lvl="2"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3pPr>
            <a:lvl4pPr lvl="3"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4pPr>
            <a:lvl5pPr lvl="4"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5pPr>
            <a:lvl6pPr lvl="5"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6pPr>
            <a:lvl7pPr lvl="6"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7pPr>
            <a:lvl8pPr lvl="7"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8pPr>
            <a:lvl9pPr lvl="8" marR="0" algn="l">
              <a:lnSpc>
                <a:spcPct val="100000"/>
              </a:lnSpc>
              <a:spcBef>
                <a:spcPts val="0"/>
              </a:spcBef>
              <a:spcAft>
                <a:spcPts val="0"/>
              </a:spcAft>
              <a:buSzPts val="1400"/>
              <a:buNone/>
              <a:defRPr b="0" i="0" sz="3600" u="none" cap="none" strike="noStrike">
                <a:solidFill>
                  <a:schemeClr val="dk2"/>
                </a:solidFill>
                <a:latin typeface="Arial Black"/>
                <a:ea typeface="Arial Black"/>
                <a:cs typeface="Arial Black"/>
                <a:sym typeface="Arial Black"/>
              </a:defRPr>
            </a:lvl9pPr>
          </a:lstStyle>
          <a:p/>
        </p:txBody>
      </p:sp>
      <p:sp>
        <p:nvSpPr>
          <p:cNvPr id="63" name="Google Shape;63;p10"/>
          <p:cNvSpPr txBox="1"/>
          <p:nvPr>
            <p:ph idx="1" type="body"/>
          </p:nvPr>
        </p:nvSpPr>
        <p:spPr>
          <a:xfrm rot="5400000">
            <a:off x="2628900" y="-266700"/>
            <a:ext cx="4267200" cy="83058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10"/>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0"/>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0"/>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theme" Target="../theme/theme3.xml"/><Relationship Id="rId10" Type="http://schemas.openxmlformats.org/officeDocument/2006/relationships/slideLayout" Target="../slideLayouts/slideLayout3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Black"/>
                <a:ea typeface="Arial Black"/>
                <a:cs typeface="Arial Black"/>
                <a:sym typeface="Arial Black"/>
              </a:defRPr>
            </a:lvl9pPr>
          </a:lstStyle>
          <a:p/>
        </p:txBody>
      </p:sp>
      <p:sp>
        <p:nvSpPr>
          <p:cNvPr id="7" name="Google Shape;7;p1"/>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096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3" name="Shape 73"/>
        <p:cNvGrpSpPr/>
        <p:nvPr/>
      </p:nvGrpSpPr>
      <p:grpSpPr>
        <a:xfrm>
          <a:off x="0" y="0"/>
          <a:ext cx="0" cy="0"/>
          <a:chOff x="0" y="0"/>
          <a:chExt cx="0" cy="0"/>
        </a:xfrm>
      </p:grpSpPr>
      <p:grpSp>
        <p:nvGrpSpPr>
          <p:cNvPr id="74" name="Google Shape;74;p12"/>
          <p:cNvGrpSpPr/>
          <p:nvPr/>
        </p:nvGrpSpPr>
        <p:grpSpPr>
          <a:xfrm>
            <a:off x="6949275" y="2026"/>
            <a:ext cx="2196674" cy="5037404"/>
            <a:chOff x="9265700" y="2026"/>
            <a:chExt cx="2928898" cy="5037404"/>
          </a:xfrm>
        </p:grpSpPr>
        <p:sp>
          <p:nvSpPr>
            <p:cNvPr id="75" name="Google Shape;75;p12"/>
            <p:cNvSpPr/>
            <p:nvPr/>
          </p:nvSpPr>
          <p:spPr>
            <a:xfrm>
              <a:off x="9326904" y="2026"/>
              <a:ext cx="2249810" cy="2294745"/>
            </a:xfrm>
            <a:custGeom>
              <a:rect b="b" l="l" r="r" t="t"/>
              <a:pathLst>
                <a:path extrusionOk="0" h="2294745" w="2249810">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76" name="Google Shape;76;p12"/>
            <p:cNvSpPr/>
            <p:nvPr/>
          </p:nvSpPr>
          <p:spPr>
            <a:xfrm>
              <a:off x="10597154" y="1907348"/>
              <a:ext cx="1594846" cy="3044131"/>
            </a:xfrm>
            <a:custGeom>
              <a:rect b="b" l="l" r="r" t="t"/>
              <a:pathLst>
                <a:path extrusionOk="0" h="3044131" w="1594846">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rgbClr val="BDACB2">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77" name="Google Shape;77;p12"/>
            <p:cNvSpPr/>
            <p:nvPr/>
          </p:nvSpPr>
          <p:spPr>
            <a:xfrm>
              <a:off x="9265700" y="7622"/>
              <a:ext cx="2377010" cy="2376751"/>
            </a:xfrm>
            <a:custGeom>
              <a:rect b="b" l="l" r="r" t="t"/>
              <a:pathLst>
                <a:path extrusionOk="0" h="4282434" w="4282900">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sp>
          <p:nvSpPr>
            <p:cNvPr id="78" name="Google Shape;78;p12"/>
            <p:cNvSpPr/>
            <p:nvPr/>
          </p:nvSpPr>
          <p:spPr>
            <a:xfrm>
              <a:off x="10536649" y="1823190"/>
              <a:ext cx="1657949" cy="3216240"/>
            </a:xfrm>
            <a:custGeom>
              <a:rect b="b" l="l" r="r" t="t"/>
              <a:pathLst>
                <a:path extrusionOk="0" h="5795027" w="2987296">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cap="rnd" cmpd="sng" w="25400">
              <a:solidFill>
                <a:srgbClr val="BDACB2">
                  <a:alpha val="64709"/>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grpSp>
      <p:sp>
        <p:nvSpPr>
          <p:cNvPr id="79" name="Google Shape;79;p12"/>
          <p:cNvSpPr txBox="1"/>
          <p:nvPr>
            <p:ph type="title"/>
          </p:nvPr>
        </p:nvSpPr>
        <p:spPr>
          <a:xfrm>
            <a:off x="725058" y="959587"/>
            <a:ext cx="6807300" cy="1064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Sorts Mill Goudy"/>
              <a:buNone/>
              <a:defRPr b="0" i="0" sz="4000" u="none" cap="none" strike="noStrike">
                <a:solidFill>
                  <a:schemeClr val="dk2"/>
                </a:solidFill>
                <a:latin typeface="Sorts Mill Goudy"/>
                <a:ea typeface="Sorts Mill Goudy"/>
                <a:cs typeface="Sorts Mill Goudy"/>
                <a:sym typeface="Sorts Mill Goud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 name="Google Shape;80;p12"/>
          <p:cNvSpPr txBox="1"/>
          <p:nvPr>
            <p:ph idx="1" type="body"/>
          </p:nvPr>
        </p:nvSpPr>
        <p:spPr>
          <a:xfrm>
            <a:off x="725058" y="2248257"/>
            <a:ext cx="6807300" cy="3650100"/>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10000"/>
              </a:lnSpc>
              <a:spcBef>
                <a:spcPts val="1000"/>
              </a:spcBef>
              <a:spcAft>
                <a:spcPts val="0"/>
              </a:spcAft>
              <a:buClr>
                <a:schemeClr val="dk2"/>
              </a:buClr>
              <a:buSzPts val="3000"/>
              <a:buFont typeface="Sorts Mill Goudy"/>
              <a:buChar char="∙"/>
              <a:defRPr b="0" i="0" sz="2000" u="none" cap="none" strike="noStrike">
                <a:solidFill>
                  <a:schemeClr val="dk2"/>
                </a:solidFill>
                <a:latin typeface="Sorts Mill Goudy"/>
                <a:ea typeface="Sorts Mill Goudy"/>
                <a:cs typeface="Sorts Mill Goudy"/>
                <a:sym typeface="Sorts Mill Goudy"/>
              </a:defRPr>
            </a:lvl1pPr>
            <a:lvl2pPr indent="-228600" lvl="1" marL="914400" marR="0" rtl="0" algn="l">
              <a:lnSpc>
                <a:spcPct val="110000"/>
              </a:lnSpc>
              <a:spcBef>
                <a:spcPts val="500"/>
              </a:spcBef>
              <a:spcAft>
                <a:spcPts val="0"/>
              </a:spcAft>
              <a:buClr>
                <a:schemeClr val="dk2"/>
              </a:buClr>
              <a:buSzPts val="1800"/>
              <a:buFont typeface="Sorts Mill Goudy"/>
              <a:buNone/>
              <a:defRPr b="0" i="0" sz="1800" u="none" cap="none" strike="noStrike">
                <a:solidFill>
                  <a:schemeClr val="dk2"/>
                </a:solidFill>
                <a:latin typeface="Sorts Mill Goudy"/>
                <a:ea typeface="Sorts Mill Goudy"/>
                <a:cs typeface="Sorts Mill Goudy"/>
                <a:sym typeface="Sorts Mill Goudy"/>
              </a:defRPr>
            </a:lvl2pPr>
            <a:lvl3pPr indent="-381000" lvl="2" marL="1371600" marR="0" rtl="0" algn="l">
              <a:lnSpc>
                <a:spcPct val="110000"/>
              </a:lnSpc>
              <a:spcBef>
                <a:spcPts val="500"/>
              </a:spcBef>
              <a:spcAft>
                <a:spcPts val="0"/>
              </a:spcAft>
              <a:buClr>
                <a:schemeClr val="dk2"/>
              </a:buClr>
              <a:buSzPts val="2400"/>
              <a:buFont typeface="Sorts Mill Goudy"/>
              <a:buChar char="∙"/>
              <a:defRPr b="0" i="0" sz="1600" u="none" cap="none" strike="noStrike">
                <a:solidFill>
                  <a:schemeClr val="dk2"/>
                </a:solidFill>
                <a:latin typeface="Sorts Mill Goudy"/>
                <a:ea typeface="Sorts Mill Goudy"/>
                <a:cs typeface="Sorts Mill Goudy"/>
                <a:sym typeface="Sorts Mill Goudy"/>
              </a:defRPr>
            </a:lvl3pPr>
            <a:lvl4pPr indent="-228600" lvl="3" marL="1828800" marR="0" rtl="0" algn="l">
              <a:lnSpc>
                <a:spcPct val="110000"/>
              </a:lnSpc>
              <a:spcBef>
                <a:spcPts val="500"/>
              </a:spcBef>
              <a:spcAft>
                <a:spcPts val="0"/>
              </a:spcAft>
              <a:buClr>
                <a:schemeClr val="dk2"/>
              </a:buClr>
              <a:buSzPts val="1400"/>
              <a:buFont typeface="Sorts Mill Goudy"/>
              <a:buNone/>
              <a:defRPr b="0" i="0" sz="1400" u="none" cap="none" strike="noStrike">
                <a:solidFill>
                  <a:schemeClr val="dk2"/>
                </a:solidFill>
                <a:latin typeface="Sorts Mill Goudy"/>
                <a:ea typeface="Sorts Mill Goudy"/>
                <a:cs typeface="Sorts Mill Goudy"/>
                <a:sym typeface="Sorts Mill Goudy"/>
              </a:defRPr>
            </a:lvl4pPr>
            <a:lvl5pPr indent="-361950" lvl="4" marL="2286000" marR="0" rtl="0" algn="l">
              <a:lnSpc>
                <a:spcPct val="110000"/>
              </a:lnSpc>
              <a:spcBef>
                <a:spcPts val="500"/>
              </a:spcBef>
              <a:spcAft>
                <a:spcPts val="0"/>
              </a:spcAft>
              <a:buClr>
                <a:schemeClr val="dk2"/>
              </a:buClr>
              <a:buSzPts val="2100"/>
              <a:buFont typeface="Sorts Mill Goudy"/>
              <a:buChar char="∙"/>
              <a:defRPr b="0" i="0" sz="1400" u="none" cap="none" strike="noStrike">
                <a:solidFill>
                  <a:schemeClr val="dk2"/>
                </a:solidFill>
                <a:latin typeface="Sorts Mill Goudy"/>
                <a:ea typeface="Sorts Mill Goudy"/>
                <a:cs typeface="Sorts Mill Goudy"/>
                <a:sym typeface="Sorts Mill Goud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rts Mill Goudy"/>
                <a:ea typeface="Sorts Mill Goudy"/>
                <a:cs typeface="Sorts Mill Goudy"/>
                <a:sym typeface="Sorts Mill Goud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rts Mill Goudy"/>
                <a:ea typeface="Sorts Mill Goudy"/>
                <a:cs typeface="Sorts Mill Goudy"/>
                <a:sym typeface="Sorts Mill Goud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rts Mill Goudy"/>
                <a:ea typeface="Sorts Mill Goudy"/>
                <a:cs typeface="Sorts Mill Goudy"/>
                <a:sym typeface="Sorts Mill Goud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rts Mill Goudy"/>
                <a:ea typeface="Sorts Mill Goudy"/>
                <a:cs typeface="Sorts Mill Goudy"/>
                <a:sym typeface="Sorts Mill Goudy"/>
              </a:defRPr>
            </a:lvl9pPr>
          </a:lstStyle>
          <a:p/>
        </p:txBody>
      </p:sp>
      <p:sp>
        <p:nvSpPr>
          <p:cNvPr id="81" name="Google Shape;81;p12"/>
          <p:cNvSpPr txBox="1"/>
          <p:nvPr>
            <p:ph idx="10" type="dt"/>
          </p:nvPr>
        </p:nvSpPr>
        <p:spPr>
          <a:xfrm>
            <a:off x="6200231" y="6356350"/>
            <a:ext cx="2220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2"/>
                </a:solidFill>
                <a:latin typeface="Sorts Mill Goudy"/>
                <a:ea typeface="Sorts Mill Goudy"/>
                <a:cs typeface="Sorts Mill Goudy"/>
                <a:sym typeface="Sorts Mill Goudy"/>
              </a:defRPr>
            </a:lvl1pPr>
            <a:lvl2pPr lvl="1"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2pPr>
            <a:lvl3pPr lvl="2"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3pPr>
            <a:lvl4pPr lvl="3"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4pPr>
            <a:lvl5pPr lvl="4"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5pPr>
            <a:lvl6pPr lvl="5"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6pPr>
            <a:lvl7pPr lvl="6"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7pPr>
            <a:lvl8pPr lvl="7"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8pPr>
            <a:lvl9pPr lvl="8"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9pPr>
          </a:lstStyle>
          <a:p/>
        </p:txBody>
      </p:sp>
      <p:sp>
        <p:nvSpPr>
          <p:cNvPr id="82" name="Google Shape;82;p12"/>
          <p:cNvSpPr txBox="1"/>
          <p:nvPr>
            <p:ph idx="11" type="ftr"/>
          </p:nvPr>
        </p:nvSpPr>
        <p:spPr>
          <a:xfrm>
            <a:off x="725059" y="501128"/>
            <a:ext cx="24837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2"/>
                </a:solidFill>
                <a:latin typeface="Sorts Mill Goudy"/>
                <a:ea typeface="Sorts Mill Goudy"/>
                <a:cs typeface="Sorts Mill Goudy"/>
                <a:sym typeface="Sorts Mill Goudy"/>
              </a:defRPr>
            </a:lvl1pPr>
            <a:lvl2pPr lvl="1"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2pPr>
            <a:lvl3pPr lvl="2"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3pPr>
            <a:lvl4pPr lvl="3"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4pPr>
            <a:lvl5pPr lvl="4"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5pPr>
            <a:lvl6pPr lvl="5"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6pPr>
            <a:lvl7pPr lvl="6"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7pPr>
            <a:lvl8pPr lvl="7"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8pPr>
            <a:lvl9pPr lvl="8" marR="0" rtl="0" algn="l">
              <a:spcBef>
                <a:spcPts val="0"/>
              </a:spcBef>
              <a:spcAft>
                <a:spcPts val="0"/>
              </a:spcAft>
              <a:buSzPts val="1400"/>
              <a:buNone/>
              <a:defRPr b="0" i="0" sz="1800" u="none" cap="none" strike="noStrike">
                <a:solidFill>
                  <a:schemeClr val="dk1"/>
                </a:solidFill>
                <a:latin typeface="Sorts Mill Goudy"/>
                <a:ea typeface="Sorts Mill Goudy"/>
                <a:cs typeface="Sorts Mill Goudy"/>
                <a:sym typeface="Sorts Mill Goudy"/>
              </a:defRPr>
            </a:lvl9pPr>
          </a:lstStyle>
          <a:p/>
        </p:txBody>
      </p:sp>
      <p:sp>
        <p:nvSpPr>
          <p:cNvPr id="83" name="Google Shape;83;p12"/>
          <p:cNvSpPr txBox="1"/>
          <p:nvPr>
            <p:ph idx="12" type="sldNum"/>
          </p:nvPr>
        </p:nvSpPr>
        <p:spPr>
          <a:xfrm>
            <a:off x="8429624" y="6356350"/>
            <a:ext cx="3867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1pPr>
            <a:lvl2pPr indent="0" lvl="1"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2pPr>
            <a:lvl3pPr indent="0" lvl="2"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3pPr>
            <a:lvl4pPr indent="0" lvl="3"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4pPr>
            <a:lvl5pPr indent="0" lvl="4"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5pPr>
            <a:lvl6pPr indent="0" lvl="5"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6pPr>
            <a:lvl7pPr indent="0" lvl="6"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7pPr>
            <a:lvl8pPr indent="0" lvl="7"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8pPr>
            <a:lvl9pPr indent="0" lvl="8" marL="0" marR="0" rtl="0" algn="r">
              <a:spcBef>
                <a:spcPts val="0"/>
              </a:spcBef>
              <a:buNone/>
              <a:defRPr b="0" i="0" sz="1000" u="none" cap="none" strike="noStrike">
                <a:solidFill>
                  <a:schemeClr val="dk2"/>
                </a:solidFill>
                <a:latin typeface="Sorts Mill Goudy"/>
                <a:ea typeface="Sorts Mill Goudy"/>
                <a:cs typeface="Sorts Mill Goudy"/>
                <a:sym typeface="Sorts Mill Goud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grpSp>
        <p:nvGrpSpPr>
          <p:cNvPr id="164" name="Google Shape;164;p24"/>
          <p:cNvGrpSpPr/>
          <p:nvPr/>
        </p:nvGrpSpPr>
        <p:grpSpPr>
          <a:xfrm>
            <a:off x="1222374" y="304800"/>
            <a:ext cx="7464425" cy="954087"/>
            <a:chOff x="770" y="192"/>
            <a:chExt cx="4702" cy="601"/>
          </a:xfrm>
        </p:grpSpPr>
        <p:sp>
          <p:nvSpPr>
            <p:cNvPr id="165" name="Google Shape;165;p24"/>
            <p:cNvSpPr/>
            <p:nvPr/>
          </p:nvSpPr>
          <p:spPr>
            <a:xfrm flipH="1">
              <a:off x="3163" y="192"/>
              <a:ext cx="600" cy="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p24"/>
            <p:cNvSpPr/>
            <p:nvPr/>
          </p:nvSpPr>
          <p:spPr>
            <a:xfrm flipH="1">
              <a:off x="4872" y="192"/>
              <a:ext cx="600" cy="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p24"/>
            <p:cNvSpPr/>
            <p:nvPr/>
          </p:nvSpPr>
          <p:spPr>
            <a:xfrm flipH="1">
              <a:off x="770" y="193"/>
              <a:ext cx="600" cy="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p24"/>
            <p:cNvSpPr/>
            <p:nvPr/>
          </p:nvSpPr>
          <p:spPr>
            <a:xfrm flipH="1">
              <a:off x="4079" y="192"/>
              <a:ext cx="600" cy="600"/>
            </a:xfrm>
            <a:prstGeom prst="ellipse">
              <a:avLst/>
            </a:prstGeom>
            <a:no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p24"/>
            <p:cNvSpPr/>
            <p:nvPr/>
          </p:nvSpPr>
          <p:spPr>
            <a:xfrm flipH="1">
              <a:off x="1581" y="192"/>
              <a:ext cx="600" cy="600"/>
            </a:xfrm>
            <a:prstGeom prst="ellipse">
              <a:avLst/>
            </a:prstGeom>
            <a:no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70" name="Google Shape;170;p24"/>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Arial"/>
                <a:ea typeface="Arial"/>
                <a:cs typeface="Arial"/>
                <a:sym typeface="Arial"/>
              </a:defRPr>
            </a:lvl1pPr>
            <a:lvl2pPr indent="-400050" lvl="1" marL="914400" marR="0" rtl="0" algn="l">
              <a:spcBef>
                <a:spcPts val="540"/>
              </a:spcBef>
              <a:spcAft>
                <a:spcPts val="0"/>
              </a:spcAft>
              <a:buClr>
                <a:schemeClr val="accent1"/>
              </a:buClr>
              <a:buSzPts val="2700"/>
              <a:buFont typeface="Noto Sans Symbols"/>
              <a:buChar char="⚪"/>
              <a:defRPr b="0" i="0" sz="2700" u="none" cap="none" strike="noStrike">
                <a:solidFill>
                  <a:schemeClr val="dk1"/>
                </a:solidFill>
                <a:latin typeface="Arial"/>
                <a:ea typeface="Arial"/>
                <a:cs typeface="Arial"/>
                <a:sym typeface="Arial"/>
              </a:defRPr>
            </a:lvl2pPr>
            <a:lvl3pPr indent="-374650" lvl="2" marL="1371600" marR="0" rtl="0" algn="l">
              <a:spcBef>
                <a:spcPts val="460"/>
              </a:spcBef>
              <a:spcAft>
                <a:spcPts val="0"/>
              </a:spcAft>
              <a:buClr>
                <a:schemeClr val="accent1"/>
              </a:buClr>
              <a:buSzPts val="2300"/>
              <a:buFont typeface="Noto Sans Symbols"/>
              <a:buChar char="●"/>
              <a:defRPr b="0" i="0" sz="23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1" name="Google Shape;171;p2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2" name="Google Shape;172;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3" name="Google Shape;173;p2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174" name="Google Shape;174;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8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8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8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8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8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8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8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8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youtube.com/watch?v=X4Wxd4m-QVc"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www.youtube.com/watch?v=XfXoU_G6im4" TargetMode="Externa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www.youtube.com/watch?v=4dCrkp8qgLU" TargetMode="Externa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youtube.com/watch?v=J3SdZwMcWhA" TargetMode="Externa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ctrTitle"/>
          </p:nvPr>
        </p:nvSpPr>
        <p:spPr>
          <a:xfrm>
            <a:off x="2133600" y="838200"/>
            <a:ext cx="6629400" cy="129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4800" u="none" cap="none" strike="noStrike">
                <a:solidFill>
                  <a:schemeClr val="dk2"/>
                </a:solidFill>
                <a:latin typeface="Arial Black"/>
                <a:ea typeface="Arial Black"/>
                <a:cs typeface="Arial Black"/>
                <a:sym typeface="Arial Black"/>
              </a:rPr>
              <a:t>Unit 1: Motion</a:t>
            </a:r>
            <a:endParaRPr/>
          </a:p>
        </p:txBody>
      </p:sp>
      <p:sp>
        <p:nvSpPr>
          <p:cNvPr id="243" name="Google Shape;243;p35"/>
          <p:cNvSpPr txBox="1"/>
          <p:nvPr>
            <p:ph idx="1" type="subTitle"/>
          </p:nvPr>
        </p:nvSpPr>
        <p:spPr>
          <a:xfrm>
            <a:off x="4191000" y="4876800"/>
            <a:ext cx="44958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200"/>
              <a:buFont typeface="Arial"/>
              <a:buNone/>
            </a:pPr>
            <a:r>
              <a:rPr b="0" i="0" lang="en-US" sz="3200" u="none" cap="none" strike="noStrike">
                <a:solidFill>
                  <a:schemeClr val="accent1"/>
                </a:solidFill>
                <a:latin typeface="Arial"/>
                <a:ea typeface="Arial"/>
                <a:cs typeface="Arial"/>
                <a:sym typeface="Arial"/>
              </a:rPr>
              <a:t>Physics and Movement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4"/>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Speed</a:t>
            </a:r>
            <a:endParaRPr/>
          </a:p>
        </p:txBody>
      </p:sp>
      <p:sp>
        <p:nvSpPr>
          <p:cNvPr id="299" name="Google Shape;299;p44"/>
          <p:cNvSpPr txBox="1"/>
          <p:nvPr>
            <p:ph idx="1" type="body"/>
          </p:nvPr>
        </p:nvSpPr>
        <p:spPr>
          <a:xfrm>
            <a:off x="609600" y="1752600"/>
            <a:ext cx="8305800" cy="2819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sng" cap="none" strike="noStrike">
                <a:solidFill>
                  <a:schemeClr val="dk1"/>
                </a:solidFill>
                <a:latin typeface="Arial"/>
                <a:ea typeface="Arial"/>
                <a:cs typeface="Arial"/>
                <a:sym typeface="Arial"/>
              </a:rPr>
              <a:t>Speed</a:t>
            </a:r>
            <a:r>
              <a:rPr b="0" i="0" lang="en-US" sz="3200" u="none" cap="none" strike="noStrike">
                <a:solidFill>
                  <a:schemeClr val="dk1"/>
                </a:solidFill>
                <a:latin typeface="Arial"/>
                <a:ea typeface="Arial"/>
                <a:cs typeface="Arial"/>
                <a:sym typeface="Arial"/>
              </a:rPr>
              <a:t>: The distance an object travels per unit time.</a:t>
            </a:r>
            <a:endParaRPr/>
          </a:p>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For example: miles per hour or mph</a:t>
            </a:r>
            <a:endParaRPr/>
          </a:p>
          <a:p>
            <a:pPr indent="-342900" lvl="0" marL="342900" marR="0" rtl="0" algn="l">
              <a:lnSpc>
                <a:spcPct val="100000"/>
              </a:lnSpc>
              <a:spcBef>
                <a:spcPts val="0"/>
              </a:spcBef>
              <a:spcAft>
                <a:spcPts val="0"/>
              </a:spcAft>
              <a:buClr>
                <a:schemeClr val="dk1"/>
              </a:buClr>
              <a:buSzPts val="3200"/>
              <a:buFont typeface="Arial"/>
              <a:buChar char="•"/>
            </a:pPr>
            <a:r>
              <a:rPr lang="en-US"/>
              <a:t>I</a:t>
            </a:r>
            <a:r>
              <a:rPr b="0" i="0" lang="en-US" sz="3200" u="none" cap="none" strike="noStrike">
                <a:solidFill>
                  <a:schemeClr val="dk1"/>
                </a:solidFill>
                <a:latin typeface="Arial"/>
                <a:ea typeface="Arial"/>
                <a:cs typeface="Arial"/>
                <a:sym typeface="Arial"/>
              </a:rPr>
              <a:t>n physics we use meters per sec or m/s.  </a:t>
            </a:r>
            <a:endParaRPr/>
          </a:p>
        </p:txBody>
      </p:sp>
      <p:sp>
        <p:nvSpPr>
          <p:cNvPr id="300" name="Google Shape;300;p44"/>
          <p:cNvSpPr txBox="1"/>
          <p:nvPr/>
        </p:nvSpPr>
        <p:spPr>
          <a:xfrm>
            <a:off x="4005434" y="4104500"/>
            <a:ext cx="1133131" cy="935000"/>
          </a:xfrm>
          <a:prstGeom prst="rect">
            <a:avLst/>
          </a:prstGeom>
          <a:blipFill rotWithShape="1">
            <a:blip r:embed="rId3">
              <a:alphaModFix/>
            </a:blip>
            <a:stretch>
              <a:fillRect b="-12328" l="-2245" r="-4493" t="-13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01" name="Google Shape;301;p44"/>
          <p:cNvPicPr preferRelativeResize="0"/>
          <p:nvPr/>
        </p:nvPicPr>
        <p:blipFill rotWithShape="1">
          <a:blip r:embed="rId4">
            <a:alphaModFix/>
          </a:blip>
          <a:srcRect b="0" l="0" r="0" t="0"/>
          <a:stretch/>
        </p:blipFill>
        <p:spPr>
          <a:xfrm>
            <a:off x="0" y="3699510"/>
            <a:ext cx="3126105" cy="3158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5"/>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Units</a:t>
            </a:r>
            <a:endParaRPr/>
          </a:p>
        </p:txBody>
      </p:sp>
      <p:sp>
        <p:nvSpPr>
          <p:cNvPr id="307" name="Google Shape;307;p45"/>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40"/>
              </a:spcBef>
              <a:spcAft>
                <a:spcPts val="0"/>
              </a:spcAft>
              <a:buSzPts val="3200"/>
              <a:buChar char="•"/>
            </a:pPr>
            <a:r>
              <a:rPr lang="en-US"/>
              <a:t>The unit for </a:t>
            </a:r>
            <a:r>
              <a:rPr b="1" lang="en-US"/>
              <a:t>speed</a:t>
            </a:r>
            <a:r>
              <a:rPr lang="en-US"/>
              <a:t> is meters/sec (m/s)</a:t>
            </a:r>
            <a:endParaRPr/>
          </a:p>
          <a:p>
            <a:pPr indent="-342900" lvl="0" marL="342900" rtl="0" algn="l">
              <a:lnSpc>
                <a:spcPct val="100000"/>
              </a:lnSpc>
              <a:spcBef>
                <a:spcPts val="640"/>
              </a:spcBef>
              <a:spcAft>
                <a:spcPts val="0"/>
              </a:spcAft>
              <a:buSzPts val="3200"/>
              <a:buChar char="•"/>
            </a:pPr>
            <a:r>
              <a:rPr lang="en-US"/>
              <a:t>The unit for </a:t>
            </a:r>
            <a:r>
              <a:rPr b="1" lang="en-US"/>
              <a:t>distance</a:t>
            </a:r>
            <a:r>
              <a:rPr lang="en-US"/>
              <a:t> is usually meters (m) but may also be kilometers (km)</a:t>
            </a:r>
            <a:endParaRPr/>
          </a:p>
          <a:p>
            <a:pPr indent="-342900" lvl="0" marL="342900" rtl="0" algn="l">
              <a:lnSpc>
                <a:spcPct val="100000"/>
              </a:lnSpc>
              <a:spcBef>
                <a:spcPts val="640"/>
              </a:spcBef>
              <a:spcAft>
                <a:spcPts val="0"/>
              </a:spcAft>
              <a:buSzPts val="3200"/>
              <a:buChar char="•"/>
            </a:pPr>
            <a:r>
              <a:rPr lang="en-US"/>
              <a:t>The unit for </a:t>
            </a:r>
            <a:r>
              <a:rPr b="1" lang="en-US"/>
              <a:t>time</a:t>
            </a:r>
            <a:r>
              <a:rPr lang="en-US"/>
              <a:t> is usually seconds (s) but can also be hours (h)</a:t>
            </a:r>
            <a:endParaRPr/>
          </a:p>
          <a:p>
            <a:pPr indent="-228600" lvl="0" marL="457200" marR="0" rtl="0" algn="l">
              <a:lnSpc>
                <a:spcPct val="100000"/>
              </a:lnSpc>
              <a:spcBef>
                <a:spcPts val="640"/>
              </a:spcBef>
              <a:spcAft>
                <a:spcPts val="0"/>
              </a:spcAft>
              <a:buClr>
                <a:schemeClr val="dk1"/>
              </a:buClr>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6"/>
          <p:cNvSpPr txBox="1"/>
          <p:nvPr>
            <p:ph type="title"/>
          </p:nvPr>
        </p:nvSpPr>
        <p:spPr>
          <a:xfrm>
            <a:off x="567896" y="178537"/>
            <a:ext cx="6807300" cy="1064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02124"/>
              </a:buClr>
              <a:buSzPct val="100000"/>
              <a:buFont typeface="Arial"/>
              <a:buNone/>
            </a:pPr>
            <a:r>
              <a:rPr lang="en-US">
                <a:solidFill>
                  <a:srgbClr val="202124"/>
                </a:solidFill>
                <a:latin typeface="Arial"/>
                <a:ea typeface="Arial"/>
                <a:cs typeface="Arial"/>
                <a:sym typeface="Arial"/>
              </a:rPr>
              <a:t>How do you calculate speed and velocity?</a:t>
            </a:r>
            <a:endParaRPr/>
          </a:p>
        </p:txBody>
      </p:sp>
      <p:sp>
        <p:nvSpPr>
          <p:cNvPr id="313" name="Google Shape;313;p46"/>
          <p:cNvSpPr txBox="1"/>
          <p:nvPr>
            <p:ph idx="1" type="body"/>
          </p:nvPr>
        </p:nvSpPr>
        <p:spPr>
          <a:xfrm>
            <a:off x="617902" y="1486257"/>
            <a:ext cx="6807300" cy="4952700"/>
          </a:xfrm>
          <a:prstGeom prst="rect">
            <a:avLst/>
          </a:prstGeom>
          <a:noFill/>
          <a:ln>
            <a:noFill/>
          </a:ln>
        </p:spPr>
        <p:txBody>
          <a:bodyPr anchorCtr="0" anchor="t" bIns="45700" lIns="91425" spcFirstLastPara="1" rIns="91425" wrap="square" tIns="45700">
            <a:normAutofit fontScale="85000" lnSpcReduction="20000"/>
          </a:bodyPr>
          <a:lstStyle/>
          <a:p>
            <a:pPr indent="-259080" lvl="0" marL="228600" rtl="0" algn="l">
              <a:lnSpc>
                <a:spcPct val="110000"/>
              </a:lnSpc>
              <a:spcBef>
                <a:spcPts val="0"/>
              </a:spcBef>
              <a:spcAft>
                <a:spcPts val="0"/>
              </a:spcAft>
              <a:buClr>
                <a:srgbClr val="4D5156"/>
              </a:buClr>
              <a:buSzPct val="150000"/>
              <a:buChar char="∙"/>
            </a:pPr>
            <a:r>
              <a:rPr b="0" i="0" lang="en-US" sz="3200">
                <a:solidFill>
                  <a:srgbClr val="4D5156"/>
                </a:solidFill>
                <a:latin typeface="Overlock"/>
                <a:ea typeface="Overlock"/>
                <a:cs typeface="Overlock"/>
                <a:sym typeface="Overlock"/>
              </a:rPr>
              <a:t>Speed is calculated by taking the ratio of distance traveled by an object during a time interval to that interval. </a:t>
            </a:r>
            <a:endParaRPr/>
          </a:p>
          <a:p>
            <a:pPr indent="-283368" lvl="0" marL="228600" rtl="0" algn="l">
              <a:lnSpc>
                <a:spcPct val="110000"/>
              </a:lnSpc>
              <a:spcBef>
                <a:spcPts val="1000"/>
              </a:spcBef>
              <a:spcAft>
                <a:spcPts val="0"/>
              </a:spcAft>
              <a:buClr>
                <a:srgbClr val="4D5156"/>
              </a:buClr>
              <a:buSzPct val="150000"/>
              <a:buChar char="∙"/>
            </a:pPr>
            <a:r>
              <a:rPr b="0" i="0" lang="en-US" sz="3500">
                <a:solidFill>
                  <a:srgbClr val="4D5156"/>
                </a:solidFill>
                <a:latin typeface="Overlock"/>
                <a:ea typeface="Overlock"/>
                <a:cs typeface="Overlock"/>
                <a:sym typeface="Overlock"/>
              </a:rPr>
              <a:t>Speed is a scalar quantity that refers to "</a:t>
            </a:r>
            <a:r>
              <a:rPr b="0" i="0" lang="en-US" sz="3500" u="sng">
                <a:solidFill>
                  <a:srgbClr val="FF0000"/>
                </a:solidFill>
                <a:latin typeface="Overlock"/>
                <a:ea typeface="Overlock"/>
                <a:cs typeface="Overlock"/>
                <a:sym typeface="Overlock"/>
              </a:rPr>
              <a:t>how fast an object is moving.</a:t>
            </a:r>
            <a:r>
              <a:rPr b="0" i="0" lang="en-US" sz="3500">
                <a:solidFill>
                  <a:srgbClr val="4D5156"/>
                </a:solidFill>
                <a:latin typeface="Overlock"/>
                <a:ea typeface="Overlock"/>
                <a:cs typeface="Overlock"/>
                <a:sym typeface="Overlock"/>
              </a:rPr>
              <a:t>" Speed can be thought of as the rate at which an object covers distance. A fast-moving object has a high speed and covers a relatively large distance in a short amount of time.</a:t>
            </a:r>
            <a:endParaRPr/>
          </a:p>
          <a:p>
            <a:pPr indent="-38100" lvl="0" marL="228600" rtl="0" algn="l">
              <a:lnSpc>
                <a:spcPct val="110000"/>
              </a:lnSpc>
              <a:spcBef>
                <a:spcPts val="1000"/>
              </a:spcBef>
              <a:spcAft>
                <a:spcPts val="0"/>
              </a:spcAft>
              <a:buClr>
                <a:schemeClr val="dk2"/>
              </a:buClr>
              <a:buSzPct val="15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Speed Formula: Learn Definition, Facts &amp; Examples" id="318" name="Google Shape;318;p47"/>
          <p:cNvPicPr preferRelativeResize="0"/>
          <p:nvPr/>
        </p:nvPicPr>
        <p:blipFill rotWithShape="1">
          <a:blip r:embed="rId3">
            <a:alphaModFix/>
          </a:blip>
          <a:srcRect b="0" l="0" r="0" t="0"/>
          <a:stretch/>
        </p:blipFill>
        <p:spPr>
          <a:xfrm>
            <a:off x="182880" y="0"/>
            <a:ext cx="8763000"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Speed</a:t>
            </a:r>
            <a:r>
              <a:rPr lang="en-US"/>
              <a:t> </a:t>
            </a:r>
            <a:r>
              <a:rPr b="0" i="0" lang="en-US" sz="3600" u="none" cap="none" strike="noStrike">
                <a:solidFill>
                  <a:schemeClr val="dk2"/>
                </a:solidFill>
                <a:latin typeface="Arial Black"/>
                <a:ea typeface="Arial Black"/>
                <a:cs typeface="Arial Black"/>
                <a:sym typeface="Arial Black"/>
              </a:rPr>
              <a:t>Example 1</a:t>
            </a:r>
            <a:endParaRPr/>
          </a:p>
        </p:txBody>
      </p:sp>
      <p:sp>
        <p:nvSpPr>
          <p:cNvPr id="324" name="Google Shape;324;p48"/>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A car traveling at a constant speed covers a distance of 750 m in 25 s.  What is the car’s speed?</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t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US" sz="3600" u="none" cap="none" strike="noStrike">
                <a:solidFill>
                  <a:schemeClr val="dk2"/>
                </a:solidFill>
                <a:latin typeface="Arial Black"/>
                <a:ea typeface="Arial Black"/>
                <a:cs typeface="Arial Black"/>
                <a:sym typeface="Arial Black"/>
              </a:rPr>
              <a:t>Speed</a:t>
            </a:r>
            <a:r>
              <a:rPr b="1" lang="en-US"/>
              <a:t> </a:t>
            </a:r>
            <a:r>
              <a:rPr b="1" i="0" lang="en-US" sz="3600" u="none" cap="none" strike="noStrike">
                <a:solidFill>
                  <a:schemeClr val="dk2"/>
                </a:solidFill>
                <a:latin typeface="Arial Black"/>
                <a:ea typeface="Arial Black"/>
                <a:cs typeface="Arial Black"/>
                <a:sym typeface="Arial Black"/>
              </a:rPr>
              <a:t>Example 2</a:t>
            </a:r>
            <a:endParaRPr/>
          </a:p>
        </p:txBody>
      </p:sp>
      <p:sp>
        <p:nvSpPr>
          <p:cNvPr id="330" name="Google Shape;330;p49"/>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An ant travels 75 cm in 5 s.  What is the ant’s </a:t>
            </a:r>
            <a:r>
              <a:rPr b="0" i="0" lang="en-US" sz="3200" u="sng" cap="none" strike="noStrike">
                <a:solidFill>
                  <a:schemeClr val="dk1"/>
                </a:solidFill>
                <a:latin typeface="Arial"/>
                <a:ea typeface="Arial"/>
                <a:cs typeface="Arial"/>
                <a:sym typeface="Arial"/>
              </a:rPr>
              <a:t>speed</a:t>
            </a:r>
            <a:r>
              <a:rPr b="0" i="0" lang="en-US" sz="3200" u="none" cap="none" strike="noStrike">
                <a:solidFill>
                  <a:schemeClr val="dk1"/>
                </a:solidFill>
                <a:latin typeface="Arial"/>
                <a:ea typeface="Arial"/>
                <a:cs typeface="Arial"/>
                <a:sym typeface="Arial"/>
              </a:rPr>
              <a: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t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 = d/t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Speed Example 3</a:t>
            </a:r>
            <a:endParaRPr b="0" i="0" sz="3600" u="none" cap="none" strike="noStrike">
              <a:solidFill>
                <a:schemeClr val="dk2"/>
              </a:solidFill>
              <a:latin typeface="Arial Black"/>
              <a:ea typeface="Arial Black"/>
              <a:cs typeface="Arial Black"/>
              <a:sym typeface="Arial Black"/>
            </a:endParaRPr>
          </a:p>
        </p:txBody>
      </p:sp>
      <p:sp>
        <p:nvSpPr>
          <p:cNvPr id="336" name="Google Shape;336;p50"/>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If it took 6.5 seconds traveling at 4 m/s </a:t>
            </a:r>
            <a:r>
              <a:rPr b="1" i="0" lang="en-US" sz="3200" u="sng" cap="none" strike="noStrike">
                <a:solidFill>
                  <a:schemeClr val="dk1"/>
                </a:solidFill>
                <a:latin typeface="Arial"/>
                <a:ea typeface="Arial"/>
                <a:cs typeface="Arial"/>
                <a:sym typeface="Arial"/>
              </a:rPr>
              <a:t>how many meters</a:t>
            </a:r>
            <a:r>
              <a:rPr b="0" i="0" lang="en-US" sz="3200" u="none" cap="none" strike="noStrike">
                <a:solidFill>
                  <a:schemeClr val="dk1"/>
                </a:solidFill>
                <a:latin typeface="Arial"/>
                <a:ea typeface="Arial"/>
                <a:cs typeface="Arial"/>
                <a:sym typeface="Arial"/>
              </a:rPr>
              <a:t> were traveled?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t =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1"/>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Speed </a:t>
            </a:r>
            <a:r>
              <a:rPr b="0" i="0" lang="en-US" sz="3600" u="none" cap="none" strike="noStrike">
                <a:solidFill>
                  <a:schemeClr val="dk2"/>
                </a:solidFill>
                <a:latin typeface="Arial Black"/>
                <a:ea typeface="Arial Black"/>
                <a:cs typeface="Arial Black"/>
                <a:sym typeface="Arial Black"/>
              </a:rPr>
              <a:t>Example 4</a:t>
            </a:r>
            <a:endParaRPr b="0" i="0" sz="3600" u="none" cap="none" strike="noStrike">
              <a:solidFill>
                <a:schemeClr val="dk2"/>
              </a:solidFill>
              <a:latin typeface="Arial Black"/>
              <a:ea typeface="Arial Black"/>
              <a:cs typeface="Arial Black"/>
              <a:sym typeface="Arial Black"/>
            </a:endParaRPr>
          </a:p>
        </p:txBody>
      </p:sp>
      <p:sp>
        <p:nvSpPr>
          <p:cNvPr id="342" name="Google Shape;342;p51"/>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If a car travels 120 km/h and completes 720 km, </a:t>
            </a:r>
            <a:r>
              <a:rPr b="1" i="0" lang="en-US" sz="3200" u="sng" cap="none" strike="noStrike">
                <a:solidFill>
                  <a:schemeClr val="dk1"/>
                </a:solidFill>
                <a:latin typeface="Arial"/>
                <a:ea typeface="Arial"/>
                <a:cs typeface="Arial"/>
                <a:sym typeface="Arial"/>
              </a:rPr>
              <a:t>how long did the total trip take</a:t>
            </a:r>
            <a:r>
              <a:rPr b="0" i="0" lang="en-US" sz="3200" u="none" cap="none" strike="noStrike">
                <a:solidFill>
                  <a:schemeClr val="dk1"/>
                </a:solidFill>
                <a:latin typeface="Arial"/>
                <a:ea typeface="Arial"/>
                <a:cs typeface="Arial"/>
                <a:sym typeface="Arial"/>
              </a:rPr>
              <a:t>?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 =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t =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Answering an emailed question in video form a student&#10;&#10;A Brief History Of Time Series: https://www.youtube.com/playlist?list=PLtBvTFL99YTYpam0PplqcIZJjplpuwpLc" id="347" name="Google Shape;347;p52" title="The Difference Between Speed &amp; Velocit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Speed vs. Velocity</a:t>
            </a:r>
            <a:endParaRPr/>
          </a:p>
        </p:txBody>
      </p:sp>
      <p:sp>
        <p:nvSpPr>
          <p:cNvPr id="353" name="Google Shape;353;p53"/>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We know what speed is, but what is velocity?</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sng" cap="none" strike="noStrike">
                <a:solidFill>
                  <a:schemeClr val="dk1"/>
                </a:solidFill>
                <a:latin typeface="Arial"/>
                <a:ea typeface="Arial"/>
                <a:cs typeface="Arial"/>
                <a:sym typeface="Arial"/>
              </a:rPr>
              <a:t>Velocity</a:t>
            </a:r>
            <a:r>
              <a:rPr b="0" i="0" lang="en-US" sz="3200" u="none" cap="none" strike="noStrike">
                <a:solidFill>
                  <a:schemeClr val="dk1"/>
                </a:solidFill>
                <a:latin typeface="Arial"/>
                <a:ea typeface="Arial"/>
                <a:cs typeface="Arial"/>
                <a:sym typeface="Arial"/>
              </a:rPr>
              <a:t> is speed with direction.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Speed – 15 m/s</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Velocity – 15 m/s north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Distance vs. 	Displacement</a:t>
            </a:r>
            <a:endParaRPr/>
          </a:p>
        </p:txBody>
      </p:sp>
      <p:sp>
        <p:nvSpPr>
          <p:cNvPr id="249" name="Google Shape;249;p36"/>
          <p:cNvSpPr txBox="1"/>
          <p:nvPr>
            <p:ph idx="1" type="body"/>
          </p:nvPr>
        </p:nvSpPr>
        <p:spPr>
          <a:xfrm>
            <a:off x="609600" y="1600196"/>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640"/>
              </a:spcBef>
              <a:spcAft>
                <a:spcPts val="0"/>
              </a:spcAft>
              <a:buClr>
                <a:schemeClr val="dk1"/>
              </a:buClr>
              <a:buSzPts val="3200"/>
              <a:buFont typeface="Arial"/>
              <a:buChar char="•"/>
            </a:pPr>
            <a:r>
              <a:rPr b="0" i="0" lang="en-US" sz="3200" u="sng" cap="none" strike="noStrike">
                <a:solidFill>
                  <a:schemeClr val="dk1"/>
                </a:solidFill>
                <a:latin typeface="Arial"/>
                <a:ea typeface="Arial"/>
                <a:cs typeface="Arial"/>
                <a:sym typeface="Arial"/>
              </a:rPr>
              <a:t>Distance</a:t>
            </a:r>
            <a:r>
              <a:rPr b="0" i="0" lang="en-US" sz="3200" cap="none" strike="noStrike">
                <a:solidFill>
                  <a:schemeClr val="dk1"/>
                </a:solidFill>
                <a:latin typeface="Arial"/>
                <a:ea typeface="Arial"/>
                <a:cs typeface="Arial"/>
                <a:sym typeface="Arial"/>
              </a:rPr>
              <a:t>: How far an object moves</a:t>
            </a:r>
            <a:endParaRPr b="0" i="0" sz="3200" u="sng"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sng" cap="none" strike="noStrike">
                <a:solidFill>
                  <a:schemeClr val="dk1"/>
                </a:solidFill>
                <a:latin typeface="Arial"/>
                <a:ea typeface="Arial"/>
                <a:cs typeface="Arial"/>
                <a:sym typeface="Arial"/>
              </a:rPr>
              <a:t>Displacement</a:t>
            </a:r>
            <a:r>
              <a:rPr b="0" i="0" lang="en-US" sz="3200" u="none" cap="none" strike="noStrike">
                <a:solidFill>
                  <a:schemeClr val="dk1"/>
                </a:solidFill>
                <a:latin typeface="Arial"/>
                <a:ea typeface="Arial"/>
                <a:cs typeface="Arial"/>
                <a:sym typeface="Arial"/>
              </a:rPr>
              <a:t>: </a:t>
            </a:r>
            <a:r>
              <a:rPr lang="en-US"/>
              <a:t>D</a:t>
            </a:r>
            <a:r>
              <a:rPr b="0" i="0" lang="en-US" sz="3200" u="none" cap="none" strike="noStrike">
                <a:solidFill>
                  <a:schemeClr val="dk1"/>
                </a:solidFill>
                <a:latin typeface="Arial"/>
                <a:ea typeface="Arial"/>
                <a:cs typeface="Arial"/>
                <a:sym typeface="Arial"/>
              </a:rPr>
              <a:t>istance and direction of an object</a:t>
            </a:r>
            <a:r>
              <a:rPr lang="en-US"/>
              <a:t> moves</a:t>
            </a:r>
            <a:r>
              <a:rPr b="0" i="0" lang="en-US" sz="3200" u="none" cap="none" strike="noStrike">
                <a:solidFill>
                  <a:schemeClr val="dk1"/>
                </a:solidFill>
                <a:latin typeface="Arial"/>
                <a:ea typeface="Arial"/>
                <a:cs typeface="Arial"/>
                <a:sym typeface="Arial"/>
              </a:rPr>
              <a:t> from the starting point.</a:t>
            </a:r>
            <a:endParaRPr/>
          </a:p>
          <a:p>
            <a:pPr indent="0" lvl="0" marL="0" marR="0" rtl="0" algn="l">
              <a:lnSpc>
                <a:spcPct val="100000"/>
              </a:lnSpc>
              <a:spcBef>
                <a:spcPts val="640"/>
              </a:spcBef>
              <a:spcAft>
                <a:spcPts val="0"/>
              </a:spcAft>
              <a:buClr>
                <a:schemeClr val="dk1"/>
              </a:buClr>
              <a:buSzPts val="3200"/>
              <a:buNone/>
            </a:pPr>
            <a:r>
              <a:rPr lang="en-US"/>
              <a:t>   (How far you are from where you started)</a:t>
            </a:r>
            <a:endParaRPr/>
          </a:p>
          <a:p>
            <a:pPr indent="-457200" lvl="0" marL="457200" rtl="0" algn="l">
              <a:lnSpc>
                <a:spcPct val="100000"/>
              </a:lnSpc>
              <a:spcBef>
                <a:spcPts val="640"/>
              </a:spcBef>
              <a:spcAft>
                <a:spcPts val="0"/>
              </a:spcAft>
              <a:buSzPts val="3200"/>
              <a:buChar char="•"/>
            </a:pPr>
            <a:r>
              <a:rPr lang="en-US"/>
              <a:t>Usually measured in meters (m)</a:t>
            </a:r>
            <a:endParaRPr/>
          </a:p>
        </p:txBody>
      </p:sp>
      <p:pic>
        <p:nvPicPr>
          <p:cNvPr id="250" name="Google Shape;250;p36"/>
          <p:cNvPicPr preferRelativeResize="0"/>
          <p:nvPr/>
        </p:nvPicPr>
        <p:blipFill rotWithShape="1">
          <a:blip r:embed="rId3">
            <a:alphaModFix/>
          </a:blip>
          <a:srcRect b="0" l="0" r="0" t="0"/>
          <a:stretch/>
        </p:blipFill>
        <p:spPr>
          <a:xfrm rot="-1381049">
            <a:off x="1447800" y="4453499"/>
            <a:ext cx="5943600" cy="345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4"/>
          <p:cNvSpPr txBox="1"/>
          <p:nvPr>
            <p:ph type="title"/>
          </p:nvPr>
        </p:nvSpPr>
        <p:spPr>
          <a:xfrm>
            <a:off x="310721" y="235687"/>
            <a:ext cx="6807300" cy="106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Sorts Mill Goudy"/>
              <a:buNone/>
            </a:pPr>
            <a:r>
              <a:rPr lang="en-US">
                <a:latin typeface="Abril Fatface"/>
                <a:ea typeface="Abril Fatface"/>
                <a:cs typeface="Abril Fatface"/>
                <a:sym typeface="Abril Fatface"/>
              </a:rPr>
              <a:t>Velocity</a:t>
            </a:r>
            <a:endParaRPr>
              <a:latin typeface="Abril Fatface"/>
              <a:ea typeface="Abril Fatface"/>
              <a:cs typeface="Abril Fatface"/>
              <a:sym typeface="Abril Fatface"/>
            </a:endParaRPr>
          </a:p>
        </p:txBody>
      </p:sp>
      <p:sp>
        <p:nvSpPr>
          <p:cNvPr id="359" name="Google Shape;359;p54"/>
          <p:cNvSpPr txBox="1"/>
          <p:nvPr>
            <p:ph idx="1" type="body"/>
          </p:nvPr>
        </p:nvSpPr>
        <p:spPr>
          <a:xfrm>
            <a:off x="310725" y="1299975"/>
            <a:ext cx="8731800" cy="5224200"/>
          </a:xfrm>
          <a:prstGeom prst="rect">
            <a:avLst/>
          </a:prstGeom>
          <a:noFill/>
          <a:ln>
            <a:noFill/>
          </a:ln>
        </p:spPr>
        <p:txBody>
          <a:bodyPr anchorCtr="0" anchor="t" bIns="45700" lIns="91425" spcFirstLastPara="1" rIns="91425" wrap="square" tIns="45700">
            <a:normAutofit fontScale="70000" lnSpcReduction="20000"/>
          </a:bodyPr>
          <a:lstStyle/>
          <a:p>
            <a:pPr indent="-260298" lvl="0" marL="228600" rtl="0" algn="l">
              <a:lnSpc>
                <a:spcPct val="110000"/>
              </a:lnSpc>
              <a:spcBef>
                <a:spcPts val="0"/>
              </a:spcBef>
              <a:spcAft>
                <a:spcPts val="0"/>
              </a:spcAft>
              <a:buClr>
                <a:srgbClr val="4D5156"/>
              </a:buClr>
              <a:buSzPct val="100000"/>
              <a:buChar char="∙"/>
            </a:pPr>
            <a:r>
              <a:rPr b="0" i="0" lang="en-US" sz="5855">
                <a:solidFill>
                  <a:srgbClr val="4D5156"/>
                </a:solidFill>
                <a:latin typeface="Overlock"/>
                <a:ea typeface="Overlock"/>
                <a:cs typeface="Overlock"/>
                <a:sym typeface="Overlock"/>
              </a:rPr>
              <a:t>Velocity, on the other hand, is found by taking the ratio of a displacement interval during a time to that time taken.</a:t>
            </a:r>
            <a:endParaRPr sz="5855"/>
          </a:p>
          <a:p>
            <a:pPr indent="-260298" lvl="0" marL="228600" rtl="0" algn="l">
              <a:lnSpc>
                <a:spcPct val="110000"/>
              </a:lnSpc>
              <a:spcBef>
                <a:spcPts val="1000"/>
              </a:spcBef>
              <a:spcAft>
                <a:spcPts val="0"/>
              </a:spcAft>
              <a:buClr>
                <a:srgbClr val="202124"/>
              </a:buClr>
              <a:buSzPct val="100000"/>
              <a:buChar char="∙"/>
            </a:pPr>
            <a:r>
              <a:rPr b="0" i="0" lang="en-US" sz="5855">
                <a:solidFill>
                  <a:srgbClr val="202124"/>
                </a:solidFill>
                <a:latin typeface="Overlock"/>
                <a:ea typeface="Overlock"/>
                <a:cs typeface="Overlock"/>
                <a:sym typeface="Overlock"/>
              </a:rPr>
              <a:t>V = d/t</a:t>
            </a:r>
            <a:endParaRPr sz="5855"/>
          </a:p>
          <a:p>
            <a:pPr indent="-260298" lvl="0" marL="228600" rtl="0" algn="l">
              <a:lnSpc>
                <a:spcPct val="110000"/>
              </a:lnSpc>
              <a:spcBef>
                <a:spcPts val="1000"/>
              </a:spcBef>
              <a:spcAft>
                <a:spcPts val="0"/>
              </a:spcAft>
              <a:buClr>
                <a:srgbClr val="202124"/>
              </a:buClr>
              <a:buSzPct val="100000"/>
              <a:buChar char="∙"/>
            </a:pPr>
            <a:r>
              <a:rPr b="0" i="0" lang="en-US" sz="5855">
                <a:solidFill>
                  <a:srgbClr val="202124"/>
                </a:solidFill>
                <a:latin typeface="Overlock"/>
                <a:ea typeface="Overlock"/>
                <a:cs typeface="Overlock"/>
                <a:sym typeface="Overlock"/>
              </a:rPr>
              <a:t>In the equation </a:t>
            </a:r>
            <a:r>
              <a:rPr b="0" i="0" lang="en-US" sz="5855">
                <a:solidFill>
                  <a:srgbClr val="040C28"/>
                </a:solidFill>
                <a:latin typeface="Overlock"/>
                <a:ea typeface="Overlock"/>
                <a:cs typeface="Overlock"/>
                <a:sym typeface="Overlock"/>
              </a:rPr>
              <a:t>V = d/t</a:t>
            </a:r>
            <a:r>
              <a:rPr b="0" i="0" lang="en-US" sz="5855">
                <a:solidFill>
                  <a:srgbClr val="202124"/>
                </a:solidFill>
                <a:latin typeface="Overlock"/>
                <a:ea typeface="Overlock"/>
                <a:cs typeface="Overlock"/>
                <a:sym typeface="Overlock"/>
              </a:rPr>
              <a:t>, V is the velocity, d is the distance, and t is the time.</a:t>
            </a:r>
            <a:endParaRPr b="0" i="0" sz="3200">
              <a:solidFill>
                <a:srgbClr val="202124"/>
              </a:solidFill>
              <a:latin typeface="Overlock"/>
              <a:ea typeface="Overlock"/>
              <a:cs typeface="Overlock"/>
              <a:sym typeface="Overlock"/>
            </a:endParaRPr>
          </a:p>
          <a:p>
            <a:pPr indent="-38100" lvl="0" marL="228600" rtl="0" algn="l">
              <a:lnSpc>
                <a:spcPct val="110000"/>
              </a:lnSpc>
              <a:spcBef>
                <a:spcPts val="1000"/>
              </a:spcBef>
              <a:spcAft>
                <a:spcPts val="0"/>
              </a:spcAft>
              <a:buClr>
                <a:schemeClr val="dk2"/>
              </a:buClr>
              <a:buSzPct val="15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3" name="Shape 363"/>
        <p:cNvGrpSpPr/>
        <p:nvPr/>
      </p:nvGrpSpPr>
      <p:grpSpPr>
        <a:xfrm>
          <a:off x="0" y="0"/>
          <a:ext cx="0" cy="0"/>
          <a:chOff x="0" y="0"/>
          <a:chExt cx="0" cy="0"/>
        </a:xfrm>
      </p:grpSpPr>
      <p:sp>
        <p:nvSpPr>
          <p:cNvPr id="364" name="Google Shape;364;p55"/>
          <p:cNvSpPr/>
          <p:nvPr/>
        </p:nvSpPr>
        <p:spPr>
          <a:xfrm>
            <a:off x="0" y="0"/>
            <a:ext cx="9144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rts Mill Goudy"/>
              <a:ea typeface="Sorts Mill Goudy"/>
              <a:cs typeface="Sorts Mill Goudy"/>
              <a:sym typeface="Sorts Mill Goudy"/>
            </a:endParaRPr>
          </a:p>
        </p:txBody>
      </p:sp>
      <p:pic>
        <p:nvPicPr>
          <p:cNvPr descr="What Is the Formula for Velocity? | HowStuffWorks" id="365" name="Google Shape;365;p55"/>
          <p:cNvPicPr preferRelativeResize="0"/>
          <p:nvPr/>
        </p:nvPicPr>
        <p:blipFill rotWithShape="1">
          <a:blip r:embed="rId3">
            <a:alphaModFix/>
          </a:blip>
          <a:srcRect b="0" l="0" r="0" t="0"/>
          <a:stretch/>
        </p:blipFill>
        <p:spPr>
          <a:xfrm>
            <a:off x="25" y="-3"/>
            <a:ext cx="9143976"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6"/>
          <p:cNvSpPr txBox="1"/>
          <p:nvPr>
            <p:ph type="title"/>
          </p:nvPr>
        </p:nvSpPr>
        <p:spPr>
          <a:xfrm>
            <a:off x="725058" y="959587"/>
            <a:ext cx="6807300" cy="106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71" name="Google Shape;371;p56"/>
          <p:cNvSpPr txBox="1"/>
          <p:nvPr>
            <p:ph idx="1" type="body"/>
          </p:nvPr>
        </p:nvSpPr>
        <p:spPr>
          <a:xfrm>
            <a:off x="725058" y="2248257"/>
            <a:ext cx="6807300" cy="3650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Learn how to calculate velocity with this guide from wikiHow: https://www.wikihow.com/Calculate-Velocity&#10;&#10;Follow our social media channels to find more interesting, easy, and helpful guides!&#10;&#10;Pinterest: https://www.pinterest.com/wikihow/&#10;Instagram: https://www.instagram.com/wikihow/&#10;TikTok: https://www.tiktok.com/@wikihow&#10;Facebook: https://www.facebook.com/wikiHow/" id="372" name="Google Shape;372;p56" title="How to Calculate Velocity">
            <a:hlinkClick r:id="rId3"/>
          </p:cNvPr>
          <p:cNvPicPr preferRelativeResize="0"/>
          <p:nvPr/>
        </p:nvPicPr>
        <p:blipFill>
          <a:blip r:embed="rId4">
            <a:alphaModFix/>
          </a:blip>
          <a:stretch>
            <a:fillRect/>
          </a:stretch>
        </p:blipFill>
        <p:spPr>
          <a:xfrm>
            <a:off x="0" y="0"/>
            <a:ext cx="9144000" cy="661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7"/>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Resultant Velocity</a:t>
            </a:r>
            <a:endParaRPr/>
          </a:p>
        </p:txBody>
      </p:sp>
      <p:sp>
        <p:nvSpPr>
          <p:cNvPr id="378" name="Google Shape;378;p57"/>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sng" cap="none" strike="noStrike">
                <a:solidFill>
                  <a:schemeClr val="dk1"/>
                </a:solidFill>
                <a:latin typeface="Arial"/>
                <a:ea typeface="Arial"/>
                <a:cs typeface="Arial"/>
                <a:sym typeface="Arial"/>
              </a:rPr>
              <a:t>Example 1</a:t>
            </a:r>
            <a:r>
              <a:rPr b="0" i="0" lang="en-US" sz="3200" u="none" cap="none" strike="noStrike">
                <a:solidFill>
                  <a:schemeClr val="dk1"/>
                </a:solidFill>
                <a:latin typeface="Arial"/>
                <a:ea typeface="Arial"/>
                <a:cs typeface="Arial"/>
                <a:sym typeface="Arial"/>
              </a:rPr>
              <a:t>: </a:t>
            </a:r>
            <a:r>
              <a:rPr lang="en-US"/>
              <a:t>A duck paddles down a river at 1.4 m/s. It is swimming against a current going 1.1 m/s. What is the resultant velocity of the duck?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Resultant Velocity</a:t>
            </a:r>
            <a:endParaRPr/>
          </a:p>
        </p:txBody>
      </p:sp>
      <p:sp>
        <p:nvSpPr>
          <p:cNvPr id="384" name="Google Shape;384;p58"/>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sng" cap="none" strike="noStrike">
                <a:solidFill>
                  <a:schemeClr val="dk1"/>
                </a:solidFill>
                <a:latin typeface="Arial"/>
                <a:ea typeface="Arial"/>
                <a:cs typeface="Arial"/>
                <a:sym typeface="Arial"/>
              </a:rPr>
              <a:t>Example 2</a:t>
            </a:r>
            <a:r>
              <a:rPr b="0" i="0" lang="en-US" sz="3200" u="none" cap="none" strike="noStrike">
                <a:solidFill>
                  <a:schemeClr val="dk1"/>
                </a:solidFill>
                <a:latin typeface="Arial"/>
                <a:ea typeface="Arial"/>
                <a:cs typeface="Arial"/>
                <a:sym typeface="Arial"/>
              </a:rPr>
              <a:t>: </a:t>
            </a:r>
            <a:r>
              <a:rPr lang="en-US"/>
              <a:t>A bus is traveling at 12 m/s east. </a:t>
            </a:r>
            <a:endParaRPr/>
          </a:p>
          <a:p>
            <a:pPr indent="-514350" lvl="0" marL="514350" rtl="0" algn="l">
              <a:lnSpc>
                <a:spcPct val="100000"/>
              </a:lnSpc>
              <a:spcBef>
                <a:spcPts val="0"/>
              </a:spcBef>
              <a:spcAft>
                <a:spcPts val="0"/>
              </a:spcAft>
              <a:buSzPts val="2400"/>
              <a:buFont typeface="Arial"/>
              <a:buAutoNum type="alphaLcParenR"/>
            </a:pPr>
            <a:r>
              <a:rPr lang="en-US" sz="2400"/>
              <a:t>If DeAnthony, a passenger on the bus, walks towards the front of the bus at a rate of 1.5 m/s what is the resultant velocity of DeAnthony? </a:t>
            </a:r>
            <a:endParaRPr/>
          </a:p>
          <a:p>
            <a:pPr indent="0" lvl="0" marL="0" rtl="0" algn="l">
              <a:lnSpc>
                <a:spcPct val="100000"/>
              </a:lnSpc>
              <a:spcBef>
                <a:spcPts val="0"/>
              </a:spcBef>
              <a:spcAft>
                <a:spcPts val="0"/>
              </a:spcAft>
              <a:buSzPts val="2400"/>
              <a:buNone/>
            </a:pPr>
            <a:r>
              <a:t/>
            </a:r>
            <a:endParaRPr sz="2400"/>
          </a:p>
          <a:p>
            <a:pPr indent="0" lvl="0" marL="0" rtl="0" algn="l">
              <a:lnSpc>
                <a:spcPct val="100000"/>
              </a:lnSpc>
              <a:spcBef>
                <a:spcPts val="0"/>
              </a:spcBef>
              <a:spcAft>
                <a:spcPts val="0"/>
              </a:spcAft>
              <a:buSzPts val="2400"/>
              <a:buNone/>
            </a:pPr>
            <a:r>
              <a:t/>
            </a:r>
            <a:endParaRPr sz="2400"/>
          </a:p>
          <a:p>
            <a:pPr indent="0" lvl="0" marL="0" rtl="0" algn="l">
              <a:lnSpc>
                <a:spcPct val="100000"/>
              </a:lnSpc>
              <a:spcBef>
                <a:spcPts val="0"/>
              </a:spcBef>
              <a:spcAft>
                <a:spcPts val="0"/>
              </a:spcAft>
              <a:buSzPts val="2400"/>
              <a:buNone/>
            </a:pPr>
            <a:r>
              <a:rPr lang="en-US" sz="2400"/>
              <a:t> </a:t>
            </a:r>
            <a:endParaRPr/>
          </a:p>
          <a:p>
            <a:pPr indent="-514350" lvl="0" marL="514350" rtl="0" algn="l">
              <a:lnSpc>
                <a:spcPct val="100000"/>
              </a:lnSpc>
              <a:spcBef>
                <a:spcPts val="0"/>
              </a:spcBef>
              <a:spcAft>
                <a:spcPts val="0"/>
              </a:spcAft>
              <a:buSzPts val="2400"/>
              <a:buFont typeface="Arial"/>
              <a:buAutoNum type="alphaLcParenR" startAt="2"/>
            </a:pPr>
            <a:r>
              <a:rPr lang="en-US" sz="2400"/>
              <a:t>After saying hi to the bus driver, he turns around and walks back toward the rear of the bus at the same speed as before.  What is his resultant velocity now? </a:t>
            </a:r>
            <a:endParaRPr/>
          </a:p>
          <a:p>
            <a:pPr indent="-361950" lvl="0" marL="514350" rtl="0" algn="l">
              <a:lnSpc>
                <a:spcPct val="100000"/>
              </a:lnSpc>
              <a:spcBef>
                <a:spcPts val="0"/>
              </a:spcBef>
              <a:spcAft>
                <a:spcPts val="0"/>
              </a:spcAft>
              <a:buSzPts val="2400"/>
              <a:buFont typeface="Arial"/>
              <a:buNone/>
            </a:pPr>
            <a:r>
              <a:t/>
            </a:r>
            <a:endParaRPr sz="2400"/>
          </a:p>
          <a:p>
            <a:pPr indent="-311150" lvl="0" marL="514350" rtl="0" algn="l">
              <a:lnSpc>
                <a:spcPct val="100000"/>
              </a:lnSpc>
              <a:spcBef>
                <a:spcPts val="0"/>
              </a:spcBef>
              <a:spcAft>
                <a:spcPts val="0"/>
              </a:spcAft>
              <a:buSzPts val="3200"/>
              <a:buFont typeface="Arial"/>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Resultant Velocity</a:t>
            </a:r>
            <a:endParaRPr/>
          </a:p>
        </p:txBody>
      </p:sp>
      <p:sp>
        <p:nvSpPr>
          <p:cNvPr id="390" name="Google Shape;390;p59"/>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2400" u="sng" cap="none" strike="noStrike">
                <a:solidFill>
                  <a:schemeClr val="dk1"/>
                </a:solidFill>
                <a:latin typeface="Arial"/>
                <a:ea typeface="Arial"/>
                <a:cs typeface="Arial"/>
                <a:sym typeface="Arial"/>
              </a:rPr>
              <a:t>Practice 1</a:t>
            </a:r>
            <a:r>
              <a:rPr b="0" i="0" lang="en-US" sz="2400" u="none" cap="none" strike="noStrike">
                <a:solidFill>
                  <a:schemeClr val="dk1"/>
                </a:solidFill>
                <a:latin typeface="Arial"/>
                <a:ea typeface="Arial"/>
                <a:cs typeface="Arial"/>
                <a:sym typeface="Arial"/>
              </a:rPr>
              <a:t>: </a:t>
            </a:r>
            <a:r>
              <a:rPr lang="en-US" sz="2400"/>
              <a:t>A boat sails northwest at 6 m/s.  If the current flows southeast at 2 m/s, what is the resultant velocity of the boat? </a:t>
            </a:r>
            <a:endParaRPr/>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rPr lang="en-US" sz="2400" u="sng"/>
              <a:t>Practice 2</a:t>
            </a:r>
            <a:r>
              <a:rPr lang="en-US" sz="2400"/>
              <a:t>: Madeline and Dekayla are on a long road trip traveling at 90 km/h.  Dekayla is sitting in the front seat of the car and Madeline is in the back seat.  Both girls decide to play catch to pass the time while traveling.  When Dekayla passes the ball to Madeline at a speed of 5 km/h, what is the resultant velocity? </a:t>
            </a:r>
            <a:endParaRPr/>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Resultant Velocity</a:t>
            </a:r>
            <a:endParaRPr/>
          </a:p>
        </p:txBody>
      </p:sp>
      <p:sp>
        <p:nvSpPr>
          <p:cNvPr id="396" name="Google Shape;396;p60"/>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2400" u="sng" cap="none" strike="noStrike">
                <a:solidFill>
                  <a:schemeClr val="dk1"/>
                </a:solidFill>
                <a:latin typeface="Arial"/>
                <a:ea typeface="Arial"/>
                <a:cs typeface="Arial"/>
                <a:sym typeface="Arial"/>
              </a:rPr>
              <a:t>Practice 3</a:t>
            </a:r>
            <a:r>
              <a:rPr b="0" i="0" lang="en-US" sz="2400" u="none" cap="none" strike="noStrike">
                <a:solidFill>
                  <a:schemeClr val="dk1"/>
                </a:solidFill>
                <a:latin typeface="Arial"/>
                <a:ea typeface="Arial"/>
                <a:cs typeface="Arial"/>
                <a:sym typeface="Arial"/>
              </a:rPr>
              <a:t>: </a:t>
            </a:r>
            <a:r>
              <a:rPr lang="en-US" sz="2400"/>
              <a:t>An airplane flies south at 250 m/s with a tailwind of 30 m/s (a tailwind is in the same direction as the plane’s velocity).  What is the resultant velocity?</a:t>
            </a:r>
            <a:endParaRPr/>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rPr lang="en-US" sz="2400" u="sng"/>
              <a:t>Practice 4</a:t>
            </a:r>
            <a:r>
              <a:rPr lang="en-US" sz="2400"/>
              <a:t>: An airplane flies east at 200 m/s with a headwind of 15 m/s.  What is the resultant velocity?</a:t>
            </a:r>
            <a:endParaRPr/>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1"/>
          <p:cNvSpPr txBox="1"/>
          <p:nvPr>
            <p:ph type="ctrTitle"/>
          </p:nvPr>
        </p:nvSpPr>
        <p:spPr>
          <a:xfrm>
            <a:off x="2133600" y="838200"/>
            <a:ext cx="6629400" cy="129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4800" u="none" cap="none" strike="noStrike">
                <a:solidFill>
                  <a:schemeClr val="dk2"/>
                </a:solidFill>
                <a:latin typeface="Arial Black"/>
                <a:ea typeface="Arial Black"/>
                <a:cs typeface="Arial Black"/>
                <a:sym typeface="Arial Black"/>
              </a:rPr>
              <a:t>Acceleration</a:t>
            </a:r>
            <a:endParaRPr/>
          </a:p>
        </p:txBody>
      </p:sp>
      <p:sp>
        <p:nvSpPr>
          <p:cNvPr id="402" name="Google Shape;402;p61"/>
          <p:cNvSpPr txBox="1"/>
          <p:nvPr>
            <p:ph idx="1" type="subTitle"/>
          </p:nvPr>
        </p:nvSpPr>
        <p:spPr>
          <a:xfrm>
            <a:off x="4191000" y="4876800"/>
            <a:ext cx="44958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If we are going to study the motion of objects, we are going to have to learn about the concepts of position, velocity, and acceleration. More scalars and vectors! Once we get this stuff out of the way, we can really get cooking.&#10;&#10;Watch the whole Classical Physics playlist: http://bit.ly/ProfDavePhysics1&#10;&#10;Modern Physics Tutorials: http://bit.ly/ProfDavePhysics2&#10;Mathematics Tutorials: http://bit.ly/ProfDaveMaths&#10;General Chemistry Tutorials: http://bit.ly/ProfDaveGenChem&#10;Organic Chemistry Tutorials: http://bit.ly/ProfDaveOrgChem&#10;Biochemistry Tutorials: http://bit.ly/ProfDaveBiochem&#10;Biology Tutorials: http://bit.ly/ProfDaveBio&#10;&#10;EMAIL► ProfessorDaveExplains@gmail.com&#10;PATREON► http://patreon.com/ProfessorDaveExplains&#10;&#10;Check out &quot;Is This Wi-Fi Organic?&quot;, my book on disarming pseudoscience!&#10;Amazon: https://amzn.to/2HtNpVH&#10;Bookshop: https://bit.ly/39cKADM&#10; Barnes and Noble: https://bit.ly/3pUjmrn &#10;Book Depository: http://bit.ly/3aOVDlT" id="407" name="Google Shape;407;p62" title="Position/Velocity/Acceleration Part 1: Definitions">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3"/>
          <p:cNvSpPr txBox="1"/>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Physical Science</a:t>
            </a:r>
            <a:endParaRPr/>
          </a:p>
        </p:txBody>
      </p:sp>
      <p:sp>
        <p:nvSpPr>
          <p:cNvPr id="413" name="Google Shape;413;p63"/>
          <p:cNvSpPr txBox="1"/>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Arial"/>
              <a:buNone/>
            </a:pPr>
            <a:fld id="{00000000-1234-1234-1234-123412341234}" type="slidenum">
              <a:rPr b="0" i="0" lang="en-US" sz="1000" u="none">
                <a:solidFill>
                  <a:schemeClr val="dk1"/>
                </a:solidFill>
                <a:latin typeface="Arial"/>
                <a:ea typeface="Arial"/>
                <a:cs typeface="Arial"/>
                <a:sym typeface="Arial"/>
              </a:rPr>
              <a:t>‹#›</a:t>
            </a:fld>
            <a:endParaRPr/>
          </a:p>
        </p:txBody>
      </p:sp>
      <p:sp>
        <p:nvSpPr>
          <p:cNvPr id="414" name="Google Shape;414;p63"/>
          <p:cNvSpPr txBox="1"/>
          <p:nvPr/>
        </p:nvSpPr>
        <p:spPr>
          <a:xfrm>
            <a:off x="1568450" y="685800"/>
            <a:ext cx="67248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Acceleration, Speed and Velocity</a:t>
            </a:r>
            <a:r>
              <a:rPr b="0" i="0" lang="en-US" sz="3600" u="none">
                <a:solidFill>
                  <a:srgbClr val="ECCA22"/>
                </a:solidFill>
                <a:latin typeface="Times New Roman"/>
                <a:ea typeface="Times New Roman"/>
                <a:cs typeface="Times New Roman"/>
                <a:sym typeface="Times New Roman"/>
              </a:rPr>
              <a:t> </a:t>
            </a:r>
            <a:endParaRPr/>
          </a:p>
        </p:txBody>
      </p:sp>
      <p:sp>
        <p:nvSpPr>
          <p:cNvPr id="415" name="Google Shape;415;p63"/>
          <p:cNvSpPr txBox="1"/>
          <p:nvPr/>
        </p:nvSpPr>
        <p:spPr>
          <a:xfrm>
            <a:off x="533400" y="1412875"/>
            <a:ext cx="7239000" cy="4541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Char char="•"/>
            </a:pPr>
            <a:r>
              <a:rPr b="1" i="0" lang="en-US" sz="3200" u="none">
                <a:solidFill>
                  <a:srgbClr val="FF3399"/>
                </a:solidFill>
                <a:latin typeface="Times New Roman"/>
                <a:ea typeface="Times New Roman"/>
                <a:cs typeface="Times New Roman"/>
                <a:sym typeface="Times New Roman"/>
              </a:rPr>
              <a:t>Acceleration</a:t>
            </a:r>
            <a:r>
              <a:rPr b="0" i="0" lang="en-US" sz="3200" u="none">
                <a:solidFill>
                  <a:schemeClr val="dk1"/>
                </a:solidFill>
                <a:latin typeface="Times New Roman"/>
                <a:ea typeface="Times New Roman"/>
                <a:cs typeface="Times New Roman"/>
                <a:sym typeface="Times New Roman"/>
              </a:rPr>
              <a:t> is the rate of change of velocity.  When the velocity of an object changes, the object is accelerating.</a:t>
            </a:r>
            <a:endParaRPr/>
          </a:p>
          <a:p>
            <a:pPr indent="-342900" lvl="0" marL="342900" marR="0" rtl="0" algn="l">
              <a:lnSpc>
                <a:spcPct val="90000"/>
              </a:lnSpc>
              <a:spcBef>
                <a:spcPts val="128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A change in velocity can be either a change in how fast something is moving, or a change in the direction it is moving. </a:t>
            </a:r>
            <a:endParaRPr/>
          </a:p>
          <a:p>
            <a:pPr indent="-342900" lvl="0" marL="342900" marR="0" rtl="0" algn="l">
              <a:lnSpc>
                <a:spcPct val="90000"/>
              </a:lnSpc>
              <a:spcBef>
                <a:spcPts val="1280"/>
              </a:spcBef>
              <a:spcAft>
                <a:spcPts val="0"/>
              </a:spcAft>
              <a:buClr>
                <a:schemeClr val="dk1"/>
              </a:buClr>
              <a:buSzPts val="3200"/>
              <a:buFont typeface="Times New Roman"/>
              <a:buChar char="•"/>
            </a:pPr>
            <a:r>
              <a:rPr b="1" i="0" lang="en-US" sz="3200" u="none">
                <a:solidFill>
                  <a:srgbClr val="FF3399"/>
                </a:solidFill>
                <a:latin typeface="Times New Roman"/>
                <a:ea typeface="Times New Roman"/>
                <a:cs typeface="Times New Roman"/>
                <a:sym typeface="Times New Roman"/>
              </a:rPr>
              <a:t>Acceleration</a:t>
            </a:r>
            <a:r>
              <a:rPr b="0" i="0" lang="en-US" sz="3200" u="none">
                <a:solidFill>
                  <a:schemeClr val="dk1"/>
                </a:solidFill>
                <a:latin typeface="Times New Roman"/>
                <a:ea typeface="Times New Roman"/>
                <a:cs typeface="Times New Roman"/>
                <a:sym typeface="Times New Roman"/>
              </a:rPr>
              <a:t> occurs when an object changes its speed, it's direction, or both. </a:t>
            </a:r>
            <a:endParaRPr/>
          </a:p>
          <a:p>
            <a:pPr indent="0" lvl="0" marL="0" marR="0" rtl="0" algn="l">
              <a:lnSpc>
                <a:spcPct val="100000"/>
              </a:lnSpc>
              <a:spcBef>
                <a:spcPts val="640"/>
              </a:spcBef>
              <a:spcAft>
                <a:spcPts val="0"/>
              </a:spcAft>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Distance vs. 	Displacement</a:t>
            </a:r>
            <a:endParaRPr/>
          </a:p>
        </p:txBody>
      </p:sp>
      <p:sp>
        <p:nvSpPr>
          <p:cNvPr id="256" name="Google Shape;256;p37"/>
          <p:cNvSpPr txBox="1"/>
          <p:nvPr>
            <p:ph idx="1" type="body"/>
          </p:nvPr>
        </p:nvSpPr>
        <p:spPr>
          <a:xfrm>
            <a:off x="609600" y="1600196"/>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40"/>
              </a:spcBef>
              <a:spcAft>
                <a:spcPts val="0"/>
              </a:spcAft>
              <a:buSzPts val="3200"/>
              <a:buChar char="•"/>
            </a:pPr>
            <a:r>
              <a:rPr b="0" i="0" lang="en-US" sz="3200" u="sng" cap="none" strike="noStrike">
                <a:solidFill>
                  <a:schemeClr val="dk1"/>
                </a:solidFill>
                <a:latin typeface="Arial"/>
                <a:ea typeface="Arial"/>
                <a:cs typeface="Arial"/>
                <a:sym typeface="Arial"/>
              </a:rPr>
              <a:t>Example</a:t>
            </a:r>
            <a:r>
              <a:rPr b="0" i="0" lang="en-US" sz="3200" cap="none" strike="noStrike">
                <a:solidFill>
                  <a:schemeClr val="dk1"/>
                </a:solidFill>
                <a:latin typeface="Arial"/>
                <a:ea typeface="Arial"/>
                <a:cs typeface="Arial"/>
                <a:sym typeface="Arial"/>
              </a:rPr>
              <a:t>: </a:t>
            </a:r>
            <a:r>
              <a:rPr lang="en-US"/>
              <a:t>Diego travels 3 miles east, 5 miles south, 3 miles west, and 1 mile north.</a:t>
            </a:r>
            <a:endParaRPr/>
          </a:p>
          <a:p>
            <a:pPr indent="-514350" lvl="0" marL="860425" rtl="0" algn="l">
              <a:lnSpc>
                <a:spcPct val="100000"/>
              </a:lnSpc>
              <a:spcBef>
                <a:spcPts val="640"/>
              </a:spcBef>
              <a:spcAft>
                <a:spcPts val="0"/>
              </a:spcAft>
              <a:buSzPts val="3200"/>
              <a:buAutoNum type="alphaLcParenR"/>
            </a:pPr>
            <a:r>
              <a:rPr lang="en-US" sz="2800"/>
              <a:t>Draw a diagram to show his route:</a:t>
            </a:r>
            <a:endParaRPr/>
          </a:p>
          <a:p>
            <a:pPr indent="-311150" lvl="0" marL="860425" rtl="0" algn="l">
              <a:lnSpc>
                <a:spcPct val="100000"/>
              </a:lnSpc>
              <a:spcBef>
                <a:spcPts val="640"/>
              </a:spcBef>
              <a:spcAft>
                <a:spcPts val="0"/>
              </a:spcAft>
              <a:buSzPts val="3200"/>
              <a:buNone/>
            </a:pPr>
            <a:r>
              <a:t/>
            </a:r>
            <a:endParaRPr sz="2800"/>
          </a:p>
          <a:p>
            <a:pPr indent="-311150" lvl="0" marL="860425" rtl="0" algn="l">
              <a:lnSpc>
                <a:spcPct val="100000"/>
              </a:lnSpc>
              <a:spcBef>
                <a:spcPts val="640"/>
              </a:spcBef>
              <a:spcAft>
                <a:spcPts val="0"/>
              </a:spcAft>
              <a:buSzPts val="3200"/>
              <a:buNone/>
            </a:pPr>
            <a:r>
              <a:t/>
            </a:r>
            <a:endParaRPr sz="2800"/>
          </a:p>
          <a:p>
            <a:pPr indent="-514350" lvl="0" marL="860425" rtl="0" algn="l">
              <a:lnSpc>
                <a:spcPct val="100000"/>
              </a:lnSpc>
              <a:spcBef>
                <a:spcPts val="640"/>
              </a:spcBef>
              <a:spcAft>
                <a:spcPts val="0"/>
              </a:spcAft>
              <a:buSzPts val="3200"/>
              <a:buAutoNum type="alphaLcParenR"/>
            </a:pPr>
            <a:r>
              <a:rPr lang="en-US" sz="2800"/>
              <a:t>What distance did the car travel?</a:t>
            </a:r>
            <a:endParaRPr/>
          </a:p>
          <a:p>
            <a:pPr indent="-311150" lvl="0" marL="860425" rtl="0" algn="l">
              <a:lnSpc>
                <a:spcPct val="100000"/>
              </a:lnSpc>
              <a:spcBef>
                <a:spcPts val="640"/>
              </a:spcBef>
              <a:spcAft>
                <a:spcPts val="0"/>
              </a:spcAft>
              <a:buSzPts val="3200"/>
              <a:buNone/>
            </a:pPr>
            <a:r>
              <a:t/>
            </a:r>
            <a:endParaRPr sz="2800"/>
          </a:p>
          <a:p>
            <a:pPr indent="-514350" lvl="0" marL="860425" rtl="0" algn="l">
              <a:lnSpc>
                <a:spcPct val="100000"/>
              </a:lnSpc>
              <a:spcBef>
                <a:spcPts val="640"/>
              </a:spcBef>
              <a:spcAft>
                <a:spcPts val="0"/>
              </a:spcAft>
              <a:buSzPts val="3200"/>
              <a:buAutoNum type="alphaLcParenR"/>
            </a:pPr>
            <a:r>
              <a:rPr lang="en-US" sz="2800"/>
              <a:t>What was the car’s displacement?</a:t>
            </a:r>
            <a:endParaRPr/>
          </a:p>
          <a:p>
            <a:pPr indent="0" lvl="1" marL="457200" rtl="0" algn="l">
              <a:lnSpc>
                <a:spcPct val="100000"/>
              </a:lnSpc>
              <a:spcBef>
                <a:spcPts val="640"/>
              </a:spcBef>
              <a:spcAft>
                <a:spcPts val="0"/>
              </a:spcAft>
              <a:buSzPts val="3200"/>
              <a:buNone/>
            </a:pPr>
            <a:r>
              <a:t/>
            </a:r>
            <a:endParaRPr/>
          </a:p>
        </p:txBody>
      </p:sp>
      <p:pic>
        <p:nvPicPr>
          <p:cNvPr descr="Compass photos, royalty-free images, graphics, vectors &amp; videos ..." id="257" name="Google Shape;257;p37"/>
          <p:cNvPicPr preferRelativeResize="0"/>
          <p:nvPr/>
        </p:nvPicPr>
        <p:blipFill rotWithShape="1">
          <a:blip r:embed="rId3">
            <a:alphaModFix/>
          </a:blip>
          <a:srcRect b="10260" l="11045" r="10149" t="10038"/>
          <a:stretch/>
        </p:blipFill>
        <p:spPr>
          <a:xfrm>
            <a:off x="7019499" y="2662942"/>
            <a:ext cx="1514901" cy="15321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4"/>
          <p:cNvSpPr txBox="1"/>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Physical Science</a:t>
            </a:r>
            <a:endParaRPr/>
          </a:p>
        </p:txBody>
      </p:sp>
      <p:sp>
        <p:nvSpPr>
          <p:cNvPr id="421" name="Google Shape;421;p64"/>
          <p:cNvSpPr txBox="1"/>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Arial"/>
              <a:buNone/>
            </a:pPr>
            <a:fld id="{00000000-1234-1234-1234-123412341234}" type="slidenum">
              <a:rPr b="0" i="0" lang="en-US" sz="1000" u="none">
                <a:solidFill>
                  <a:schemeClr val="dk1"/>
                </a:solidFill>
                <a:latin typeface="Arial"/>
                <a:ea typeface="Arial"/>
                <a:cs typeface="Arial"/>
                <a:sym typeface="Arial"/>
              </a:rPr>
              <a:t>‹#›</a:t>
            </a:fld>
            <a:endParaRPr/>
          </a:p>
        </p:txBody>
      </p:sp>
      <p:sp>
        <p:nvSpPr>
          <p:cNvPr id="422" name="Google Shape;422;p64"/>
          <p:cNvSpPr txBox="1"/>
          <p:nvPr/>
        </p:nvSpPr>
        <p:spPr>
          <a:xfrm>
            <a:off x="1568450" y="685800"/>
            <a:ext cx="65343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Speeding Up and Slowing Down</a:t>
            </a:r>
            <a:r>
              <a:rPr b="1" i="0" lang="en-US" sz="3200" u="none">
                <a:solidFill>
                  <a:schemeClr val="dk1"/>
                </a:solidFill>
                <a:latin typeface="Times New Roman"/>
                <a:ea typeface="Times New Roman"/>
                <a:cs typeface="Times New Roman"/>
                <a:sym typeface="Times New Roman"/>
              </a:rPr>
              <a:t> </a:t>
            </a:r>
            <a:endParaRPr/>
          </a:p>
        </p:txBody>
      </p:sp>
      <p:pic>
        <p:nvPicPr>
          <p:cNvPr descr="im35-positive acceleration" id="423" name="Google Shape;423;p64"/>
          <p:cNvPicPr preferRelativeResize="0"/>
          <p:nvPr/>
        </p:nvPicPr>
        <p:blipFill rotWithShape="1">
          <a:blip r:embed="rId3">
            <a:alphaModFix/>
          </a:blip>
          <a:srcRect b="0" l="0" r="0" t="0"/>
          <a:stretch/>
        </p:blipFill>
        <p:spPr>
          <a:xfrm>
            <a:off x="3657600" y="2130425"/>
            <a:ext cx="4953000" cy="3648075"/>
          </a:xfrm>
          <a:prstGeom prst="rect">
            <a:avLst/>
          </a:prstGeom>
          <a:noFill/>
          <a:ln>
            <a:noFill/>
          </a:ln>
        </p:spPr>
      </p:pic>
      <p:grpSp>
        <p:nvGrpSpPr>
          <p:cNvPr id="424" name="Google Shape;424;p64"/>
          <p:cNvGrpSpPr/>
          <p:nvPr/>
        </p:nvGrpSpPr>
        <p:grpSpPr>
          <a:xfrm>
            <a:off x="515937" y="1447800"/>
            <a:ext cx="8113712" cy="3270250"/>
            <a:chOff x="325" y="912"/>
            <a:chExt cx="5111" cy="2060"/>
          </a:xfrm>
        </p:grpSpPr>
        <p:sp>
          <p:nvSpPr>
            <p:cNvPr id="425" name="Google Shape;425;p64"/>
            <p:cNvSpPr txBox="1"/>
            <p:nvPr/>
          </p:nvSpPr>
          <p:spPr>
            <a:xfrm>
              <a:off x="336" y="912"/>
              <a:ext cx="5100" cy="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If the acceleration is in the same direction as the velocity, </a:t>
              </a:r>
              <a:endParaRPr/>
            </a:p>
          </p:txBody>
        </p:sp>
        <p:sp>
          <p:nvSpPr>
            <p:cNvPr id="426" name="Google Shape;426;p64"/>
            <p:cNvSpPr txBox="1"/>
            <p:nvPr/>
          </p:nvSpPr>
          <p:spPr>
            <a:xfrm>
              <a:off x="325" y="1472"/>
              <a:ext cx="1800" cy="1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the speed increases and the acceleration is positive.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5"/>
          <p:cNvSpPr txBox="1"/>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Physical Science</a:t>
            </a:r>
            <a:endParaRPr/>
          </a:p>
        </p:txBody>
      </p:sp>
      <p:sp>
        <p:nvSpPr>
          <p:cNvPr id="432" name="Google Shape;432;p65"/>
          <p:cNvSpPr txBox="1"/>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Arial"/>
              <a:buNone/>
            </a:pPr>
            <a:fld id="{00000000-1234-1234-1234-123412341234}" type="slidenum">
              <a:rPr b="0" i="0" lang="en-US" sz="1000" u="none">
                <a:solidFill>
                  <a:schemeClr val="dk1"/>
                </a:solidFill>
                <a:latin typeface="Arial"/>
                <a:ea typeface="Arial"/>
                <a:cs typeface="Arial"/>
                <a:sym typeface="Arial"/>
              </a:rPr>
              <a:t>‹#›</a:t>
            </a:fld>
            <a:endParaRPr/>
          </a:p>
        </p:txBody>
      </p:sp>
      <p:sp>
        <p:nvSpPr>
          <p:cNvPr id="433" name="Google Shape;433;p65"/>
          <p:cNvSpPr txBox="1"/>
          <p:nvPr/>
        </p:nvSpPr>
        <p:spPr>
          <a:xfrm>
            <a:off x="1568450" y="685800"/>
            <a:ext cx="65343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Speeding Up and Slowing Down</a:t>
            </a:r>
            <a:r>
              <a:rPr b="1" i="0" lang="en-US" sz="3200" u="none">
                <a:solidFill>
                  <a:schemeClr val="dk1"/>
                </a:solidFill>
                <a:latin typeface="Times New Roman"/>
                <a:ea typeface="Times New Roman"/>
                <a:cs typeface="Times New Roman"/>
                <a:sym typeface="Times New Roman"/>
              </a:rPr>
              <a:t> </a:t>
            </a:r>
            <a:endParaRPr/>
          </a:p>
        </p:txBody>
      </p:sp>
      <p:grpSp>
        <p:nvGrpSpPr>
          <p:cNvPr id="434" name="Google Shape;434;p65"/>
          <p:cNvGrpSpPr/>
          <p:nvPr/>
        </p:nvGrpSpPr>
        <p:grpSpPr>
          <a:xfrm>
            <a:off x="523875" y="1447800"/>
            <a:ext cx="8105775" cy="3771900"/>
            <a:chOff x="330" y="912"/>
            <a:chExt cx="5106" cy="2376"/>
          </a:xfrm>
        </p:grpSpPr>
        <p:sp>
          <p:nvSpPr>
            <p:cNvPr id="435" name="Google Shape;435;p65"/>
            <p:cNvSpPr txBox="1"/>
            <p:nvPr/>
          </p:nvSpPr>
          <p:spPr>
            <a:xfrm>
              <a:off x="336" y="912"/>
              <a:ext cx="5100" cy="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If the speed decreases, the acceleration is in the opposite</a:t>
              </a:r>
              <a:endParaRPr/>
            </a:p>
          </p:txBody>
        </p:sp>
        <p:sp>
          <p:nvSpPr>
            <p:cNvPr id="436" name="Google Shape;436;p65"/>
            <p:cNvSpPr txBox="1"/>
            <p:nvPr/>
          </p:nvSpPr>
          <p:spPr>
            <a:xfrm>
              <a:off x="330" y="1488"/>
              <a:ext cx="1800" cy="1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direction from the velocity, and the acceleration is negative. </a:t>
              </a:r>
              <a:endParaRPr/>
            </a:p>
          </p:txBody>
        </p:sp>
      </p:grpSp>
      <p:pic>
        <p:nvPicPr>
          <p:cNvPr descr="Copy of im35-negative acceleration_car" id="437" name="Google Shape;437;p65"/>
          <p:cNvPicPr preferRelativeResize="0"/>
          <p:nvPr/>
        </p:nvPicPr>
        <p:blipFill rotWithShape="1">
          <a:blip r:embed="rId3">
            <a:alphaModFix/>
          </a:blip>
          <a:srcRect b="0" l="0" r="0" t="0"/>
          <a:stretch/>
        </p:blipFill>
        <p:spPr>
          <a:xfrm>
            <a:off x="3657600" y="2109787"/>
            <a:ext cx="4953000" cy="36814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6"/>
          <p:cNvSpPr txBox="1"/>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Physical Science</a:t>
            </a:r>
            <a:endParaRPr/>
          </a:p>
        </p:txBody>
      </p:sp>
      <p:sp>
        <p:nvSpPr>
          <p:cNvPr id="443" name="Google Shape;443;p66"/>
          <p:cNvSpPr txBox="1"/>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Arial"/>
              <a:buNone/>
            </a:pPr>
            <a:fld id="{00000000-1234-1234-1234-123412341234}" type="slidenum">
              <a:rPr b="0" i="0" lang="en-US" sz="1000" u="none">
                <a:solidFill>
                  <a:schemeClr val="dk1"/>
                </a:solidFill>
                <a:latin typeface="Arial"/>
                <a:ea typeface="Arial"/>
                <a:cs typeface="Arial"/>
                <a:sym typeface="Arial"/>
              </a:rPr>
              <a:t>‹#›</a:t>
            </a:fld>
            <a:endParaRPr/>
          </a:p>
        </p:txBody>
      </p:sp>
      <p:sp>
        <p:nvSpPr>
          <p:cNvPr id="444" name="Google Shape;444;p66"/>
          <p:cNvSpPr txBox="1"/>
          <p:nvPr/>
        </p:nvSpPr>
        <p:spPr>
          <a:xfrm>
            <a:off x="1568450" y="685800"/>
            <a:ext cx="51246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Calculating Acceleration</a:t>
            </a:r>
            <a:r>
              <a:rPr b="1" i="0" lang="en-US" sz="3200" u="none">
                <a:solidFill>
                  <a:schemeClr val="dk1"/>
                </a:solidFill>
                <a:latin typeface="Times New Roman"/>
                <a:ea typeface="Times New Roman"/>
                <a:cs typeface="Times New Roman"/>
                <a:sym typeface="Times New Roman"/>
              </a:rPr>
              <a:t> </a:t>
            </a:r>
            <a:endParaRPr/>
          </a:p>
        </p:txBody>
      </p:sp>
      <p:sp>
        <p:nvSpPr>
          <p:cNvPr id="445" name="Google Shape;445;p66"/>
          <p:cNvSpPr txBox="1"/>
          <p:nvPr/>
        </p:nvSpPr>
        <p:spPr>
          <a:xfrm>
            <a:off x="533400" y="1630362"/>
            <a:ext cx="8001000" cy="535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Then the change in velocity is:</a:t>
            </a:r>
            <a:endParaRPr/>
          </a:p>
        </p:txBody>
      </p:sp>
      <p:pic>
        <p:nvPicPr>
          <p:cNvPr descr="eq40" id="446" name="Google Shape;446;p66"/>
          <p:cNvPicPr preferRelativeResize="0"/>
          <p:nvPr/>
        </p:nvPicPr>
        <p:blipFill rotWithShape="1">
          <a:blip r:embed="rId3">
            <a:alphaModFix/>
          </a:blip>
          <a:srcRect b="0" l="0" r="0" t="0"/>
          <a:stretch/>
        </p:blipFill>
        <p:spPr>
          <a:xfrm>
            <a:off x="609600" y="2392362"/>
            <a:ext cx="7467601" cy="1265237"/>
          </a:xfrm>
          <a:prstGeom prst="rect">
            <a:avLst/>
          </a:prstGeom>
          <a:noFill/>
          <a:ln>
            <a:noFill/>
          </a:ln>
        </p:spPr>
      </p:pic>
      <p:pic>
        <p:nvPicPr>
          <p:cNvPr descr="http://media.web.britannica.com/eb-media/21/151221-004-7A808C6C.gif" id="447" name="Google Shape;447;p66"/>
          <p:cNvPicPr preferRelativeResize="0"/>
          <p:nvPr/>
        </p:nvPicPr>
        <p:blipFill rotWithShape="1">
          <a:blip r:embed="rId4">
            <a:alphaModFix/>
          </a:blip>
          <a:srcRect b="0" l="0" r="0" t="0"/>
          <a:stretch/>
        </p:blipFill>
        <p:spPr>
          <a:xfrm>
            <a:off x="1273175" y="3702050"/>
            <a:ext cx="5715000" cy="209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7"/>
          <p:cNvSpPr txBox="1"/>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Physical Science</a:t>
            </a:r>
            <a:endParaRPr/>
          </a:p>
        </p:txBody>
      </p:sp>
      <p:sp>
        <p:nvSpPr>
          <p:cNvPr id="453" name="Google Shape;453;p67"/>
          <p:cNvSpPr txBox="1"/>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Arial"/>
              <a:buNone/>
            </a:pPr>
            <a:fld id="{00000000-1234-1234-1234-123412341234}" type="slidenum">
              <a:rPr b="0" i="0" lang="en-US" sz="1000" u="none">
                <a:solidFill>
                  <a:schemeClr val="dk1"/>
                </a:solidFill>
                <a:latin typeface="Arial"/>
                <a:ea typeface="Arial"/>
                <a:cs typeface="Arial"/>
                <a:sym typeface="Arial"/>
              </a:rPr>
              <a:t>‹#›</a:t>
            </a:fld>
            <a:endParaRPr/>
          </a:p>
        </p:txBody>
      </p:sp>
      <p:sp>
        <p:nvSpPr>
          <p:cNvPr id="454" name="Google Shape;454;p67"/>
          <p:cNvSpPr txBox="1"/>
          <p:nvPr/>
        </p:nvSpPr>
        <p:spPr>
          <a:xfrm>
            <a:off x="1600200" y="381000"/>
            <a:ext cx="51246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Calculating Acceleration</a:t>
            </a:r>
            <a:r>
              <a:rPr b="1" i="0" lang="en-US" sz="3200" u="none">
                <a:solidFill>
                  <a:schemeClr val="dk1"/>
                </a:solidFill>
                <a:latin typeface="Times New Roman"/>
                <a:ea typeface="Times New Roman"/>
                <a:cs typeface="Times New Roman"/>
                <a:sym typeface="Times New Roman"/>
              </a:rPr>
              <a:t> </a:t>
            </a:r>
            <a:endParaRPr/>
          </a:p>
        </p:txBody>
      </p:sp>
      <p:sp>
        <p:nvSpPr>
          <p:cNvPr id="455" name="Google Shape;455;p67"/>
          <p:cNvSpPr txBox="1"/>
          <p:nvPr/>
        </p:nvSpPr>
        <p:spPr>
          <a:xfrm>
            <a:off x="457200" y="914400"/>
            <a:ext cx="8001000" cy="1422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Using this expression for the change in velocity, the acceleration can be calculated from the following equation:</a:t>
            </a:r>
            <a:r>
              <a:rPr b="1" i="0" lang="en-US" sz="3200" u="none">
                <a:solidFill>
                  <a:schemeClr val="dk1"/>
                </a:solidFill>
                <a:latin typeface="Times New Roman"/>
                <a:ea typeface="Times New Roman"/>
                <a:cs typeface="Times New Roman"/>
                <a:sym typeface="Times New Roman"/>
              </a:rPr>
              <a:t> </a:t>
            </a:r>
            <a:endParaRPr/>
          </a:p>
        </p:txBody>
      </p:sp>
      <p:pic>
        <p:nvPicPr>
          <p:cNvPr descr="eq41" id="456" name="Google Shape;456;p67"/>
          <p:cNvPicPr preferRelativeResize="0"/>
          <p:nvPr/>
        </p:nvPicPr>
        <p:blipFill rotWithShape="1">
          <a:blip r:embed="rId3">
            <a:alphaModFix/>
          </a:blip>
          <a:srcRect b="0" l="0" r="0" t="0"/>
          <a:stretch/>
        </p:blipFill>
        <p:spPr>
          <a:xfrm>
            <a:off x="457200" y="2362200"/>
            <a:ext cx="8382001"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Acceleration</a:t>
            </a:r>
            <a:endParaRPr b="0" i="0" sz="3600" u="none" cap="none" strike="noStrike">
              <a:solidFill>
                <a:schemeClr val="dk2"/>
              </a:solidFill>
              <a:latin typeface="Arial Black"/>
              <a:ea typeface="Arial Black"/>
              <a:cs typeface="Arial Black"/>
              <a:sym typeface="Arial Black"/>
            </a:endParaRPr>
          </a:p>
        </p:txBody>
      </p:sp>
      <p:sp>
        <p:nvSpPr>
          <p:cNvPr id="462" name="Google Shape;462;p68"/>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Most of you have heard of acceleration before.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If a car is at a stop light, and the light turns green, the car is going to start at 0 m/s and increase speed.  </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sng" cap="none" strike="noStrike">
                <a:solidFill>
                  <a:schemeClr val="dk1"/>
                </a:solidFill>
                <a:latin typeface="Arial"/>
                <a:ea typeface="Arial"/>
                <a:cs typeface="Arial"/>
                <a:sym typeface="Arial"/>
              </a:rPr>
              <a:t>Acceleration</a:t>
            </a:r>
            <a:r>
              <a:rPr i="0" lang="en-US" sz="3200" cap="none" strike="noStrike">
                <a:solidFill>
                  <a:schemeClr val="dk1"/>
                </a:solidFill>
                <a:latin typeface="Arial"/>
                <a:ea typeface="Arial"/>
                <a:cs typeface="Arial"/>
                <a:sym typeface="Arial"/>
              </a:rPr>
              <a:t>:</a:t>
            </a:r>
            <a:r>
              <a:rPr b="0" i="0" lang="en-US" sz="3200" u="none" cap="none" strike="noStrike">
                <a:solidFill>
                  <a:schemeClr val="dk1"/>
                </a:solidFill>
                <a:latin typeface="Arial"/>
                <a:ea typeface="Arial"/>
                <a:cs typeface="Arial"/>
                <a:sym typeface="Arial"/>
              </a:rPr>
              <a:t> is the rate of change of velocity.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Acceleration</a:t>
            </a:r>
            <a:endParaRPr/>
          </a:p>
        </p:txBody>
      </p:sp>
      <p:sp>
        <p:nvSpPr>
          <p:cNvPr id="468" name="Google Shape;468;p69"/>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chemeClr val="dk1"/>
              </a:buClr>
              <a:buSzPts val="3200"/>
              <a:buFont typeface="Arial"/>
              <a:buChar char="•"/>
            </a:pPr>
            <a:r>
              <a:rPr lang="en-US"/>
              <a:t>Acceleration can be either positive, if an object is speeding up, or negative, if the object is slowing down.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200" u="none" cap="none" strike="noStrike">
                <a:solidFill>
                  <a:schemeClr val="dk2"/>
                </a:solidFill>
                <a:latin typeface="Arial Black"/>
                <a:ea typeface="Arial Black"/>
                <a:cs typeface="Arial Black"/>
                <a:sym typeface="Arial Black"/>
              </a:rPr>
              <a:t>Acceleration and Direction</a:t>
            </a:r>
            <a:endParaRPr/>
          </a:p>
        </p:txBody>
      </p:sp>
      <p:sp>
        <p:nvSpPr>
          <p:cNvPr id="474" name="Google Shape;474;p70"/>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If the velocity changes, then the acceleration changes.</a:t>
            </a:r>
            <a:endParaRPr/>
          </a:p>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There are two ways to change velocity</a:t>
            </a:r>
            <a:r>
              <a:rPr lang="en-US"/>
              <a:t>:</a:t>
            </a:r>
            <a:endParaRPr/>
          </a:p>
          <a:p>
            <a:pPr indent="-342900" lvl="1" marL="800100" rtl="0" algn="l">
              <a:lnSpc>
                <a:spcPct val="100000"/>
              </a:lnSpc>
              <a:spcBef>
                <a:spcPts val="0"/>
              </a:spcBef>
              <a:spcAft>
                <a:spcPts val="0"/>
              </a:spcAft>
              <a:buSzPts val="3200"/>
              <a:buFont typeface="Arial"/>
              <a:buChar char="•"/>
            </a:pPr>
            <a:r>
              <a:rPr b="0" i="0" lang="en-US" u="none" cap="none" strike="noStrike">
                <a:solidFill>
                  <a:schemeClr val="dk1"/>
                </a:solidFill>
                <a:latin typeface="Arial"/>
                <a:ea typeface="Arial"/>
                <a:cs typeface="Arial"/>
                <a:sym typeface="Arial"/>
              </a:rPr>
              <a:t>1) increases or decrease speed</a:t>
            </a:r>
            <a:endParaRPr/>
          </a:p>
          <a:p>
            <a:pPr indent="-342900" lvl="1" marL="800100" rtl="0" algn="l">
              <a:lnSpc>
                <a:spcPct val="100000"/>
              </a:lnSpc>
              <a:spcBef>
                <a:spcPts val="0"/>
              </a:spcBef>
              <a:spcAft>
                <a:spcPts val="0"/>
              </a:spcAft>
              <a:buSzPts val="3200"/>
              <a:buFont typeface="Arial"/>
              <a:buChar char="•"/>
            </a:pPr>
            <a:r>
              <a:rPr b="1" i="0" lang="en-US" u="sng" cap="none" strike="noStrike">
                <a:solidFill>
                  <a:schemeClr val="dk1"/>
                </a:solidFill>
                <a:latin typeface="Arial"/>
                <a:ea typeface="Arial"/>
                <a:cs typeface="Arial"/>
                <a:sym typeface="Arial"/>
              </a:rPr>
              <a:t>2) change direction</a:t>
            </a:r>
            <a:r>
              <a:rPr b="0" i="0" lang="en-US" u="none" cap="none" strike="noStrike">
                <a:solidFill>
                  <a:schemeClr val="dk1"/>
                </a:solidFill>
                <a:latin typeface="Arial"/>
                <a:ea typeface="Arial"/>
                <a:cs typeface="Arial"/>
                <a:sym typeface="Arial"/>
              </a:rPr>
              <a:t>.</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If an object is traveling at a constant speed but changes </a:t>
            </a:r>
            <a:r>
              <a:rPr b="1" i="0" lang="en-US" sz="3200" u="none" cap="none" strike="noStrike">
                <a:solidFill>
                  <a:schemeClr val="dk1"/>
                </a:solidFill>
                <a:latin typeface="Arial"/>
                <a:ea typeface="Arial"/>
                <a:cs typeface="Arial"/>
                <a:sym typeface="Arial"/>
              </a:rPr>
              <a:t>direction</a:t>
            </a:r>
            <a:r>
              <a:rPr i="0" lang="en-US" sz="3200" u="none" cap="none" strike="noStrike">
                <a:solidFill>
                  <a:schemeClr val="dk1"/>
                </a:solidFill>
                <a:latin typeface="Arial"/>
                <a:ea typeface="Arial"/>
                <a:cs typeface="Arial"/>
                <a:sym typeface="Arial"/>
              </a:rPr>
              <a:t>,</a:t>
            </a:r>
            <a:r>
              <a:rPr b="0" i="0" lang="en-US" sz="3200" u="none" cap="none" strike="noStrike">
                <a:solidFill>
                  <a:schemeClr val="dk1"/>
                </a:solidFill>
                <a:latin typeface="Arial"/>
                <a:ea typeface="Arial"/>
                <a:cs typeface="Arial"/>
                <a:sym typeface="Arial"/>
              </a:rPr>
              <a:t> then it is accelerating.</a:t>
            </a:r>
            <a:endParaRPr b="1" i="0" sz="3200" u="sng"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1"/>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Acceleration and graphs</a:t>
            </a:r>
            <a:endParaRPr/>
          </a:p>
        </p:txBody>
      </p:sp>
      <p:sp>
        <p:nvSpPr>
          <p:cNvPr id="480" name="Google Shape;480;p71"/>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640"/>
              </a:spcBef>
              <a:spcAft>
                <a:spcPts val="0"/>
              </a:spcAft>
              <a:buClr>
                <a:schemeClr val="dk1"/>
              </a:buClr>
              <a:buSzPts val="3200"/>
              <a:buFont typeface="Arial"/>
              <a:buChar char="•"/>
            </a:pPr>
            <a:r>
              <a:rPr lang="en-US"/>
              <a:t>If acceleration is </a:t>
            </a:r>
            <a:r>
              <a:rPr b="1" lang="en-US"/>
              <a:t>positive</a:t>
            </a:r>
            <a:r>
              <a:rPr lang="en-US"/>
              <a:t>, then the slope of the line will be </a:t>
            </a:r>
            <a:r>
              <a:rPr b="1" lang="en-US"/>
              <a:t>positive</a:t>
            </a:r>
            <a:r>
              <a:rPr lang="en-US"/>
              <a:t>.</a:t>
            </a:r>
            <a:endParaRPr/>
          </a:p>
          <a:p>
            <a:pPr indent="-228600" lvl="0" marL="457200" marR="0" rtl="0" algn="l">
              <a:lnSpc>
                <a:spcPct val="100000"/>
              </a:lnSpc>
              <a:spcBef>
                <a:spcPts val="640"/>
              </a:spcBef>
              <a:spcAft>
                <a:spcPts val="0"/>
              </a:spcAft>
              <a:buClr>
                <a:schemeClr val="dk1"/>
              </a:buClr>
              <a:buSzPts val="3200"/>
              <a:buFont typeface="Arial"/>
              <a:buNone/>
            </a:pPr>
            <a:r>
              <a:t/>
            </a:r>
            <a:endParaRPr/>
          </a:p>
          <a:p>
            <a:pPr indent="-431800" lvl="0" marL="457200" marR="0" rtl="0" algn="l">
              <a:lnSpc>
                <a:spcPct val="100000"/>
              </a:lnSpc>
              <a:spcBef>
                <a:spcPts val="640"/>
              </a:spcBef>
              <a:spcAft>
                <a:spcPts val="0"/>
              </a:spcAft>
              <a:buClr>
                <a:schemeClr val="dk1"/>
              </a:buClr>
              <a:buSzPts val="3200"/>
              <a:buFont typeface="Arial"/>
              <a:buChar char="•"/>
            </a:pPr>
            <a:r>
              <a:rPr lang="en-US"/>
              <a:t>If acceleration is </a:t>
            </a:r>
            <a:r>
              <a:rPr b="1" lang="en-US"/>
              <a:t>negative</a:t>
            </a:r>
            <a:r>
              <a:rPr lang="en-US"/>
              <a:t>, then the line will have a </a:t>
            </a:r>
            <a:r>
              <a:rPr b="1" lang="en-US"/>
              <a:t>negative</a:t>
            </a:r>
            <a:r>
              <a:rPr lang="en-US"/>
              <a:t> slope.</a:t>
            </a:r>
            <a:endParaRPr/>
          </a:p>
          <a:p>
            <a:pPr indent="-228600" lvl="0" marL="457200" marR="0" rtl="0" algn="l">
              <a:lnSpc>
                <a:spcPct val="100000"/>
              </a:lnSpc>
              <a:spcBef>
                <a:spcPts val="640"/>
              </a:spcBef>
              <a:spcAft>
                <a:spcPts val="0"/>
              </a:spcAft>
              <a:buClr>
                <a:schemeClr val="dk1"/>
              </a:buClr>
              <a:buSzPts val="3200"/>
              <a:buFont typeface="Arial"/>
              <a:buNone/>
            </a:pPr>
            <a:r>
              <a:t/>
            </a:r>
            <a:endParaRPr/>
          </a:p>
          <a:p>
            <a:pPr indent="-431800" lvl="0" marL="457200" marR="0" rtl="0" algn="l">
              <a:lnSpc>
                <a:spcPct val="100000"/>
              </a:lnSpc>
              <a:spcBef>
                <a:spcPts val="640"/>
              </a:spcBef>
              <a:spcAft>
                <a:spcPts val="0"/>
              </a:spcAft>
              <a:buClr>
                <a:schemeClr val="dk1"/>
              </a:buClr>
              <a:buSzPts val="3200"/>
              <a:buFont typeface="Arial"/>
              <a:buChar char="•"/>
            </a:pPr>
            <a:r>
              <a:rPr lang="en-US"/>
              <a:t>If there is </a:t>
            </a:r>
            <a:r>
              <a:rPr b="1" lang="en-US"/>
              <a:t>no</a:t>
            </a:r>
            <a:r>
              <a:rPr lang="en-US"/>
              <a:t> acceleration due to the object moving at a constant velocity, then the line will be flat with no slope.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2"/>
          <p:cNvSpPr txBox="1"/>
          <p:nvPr>
            <p:ph type="title"/>
          </p:nvPr>
        </p:nvSpPr>
        <p:spPr>
          <a:xfrm>
            <a:off x="3276600" y="381000"/>
            <a:ext cx="5562600" cy="10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72"/>
          <p:cNvSpPr txBox="1"/>
          <p:nvPr>
            <p:ph idx="1" type="body"/>
          </p:nvPr>
        </p:nvSpPr>
        <p:spPr>
          <a:xfrm>
            <a:off x="609600" y="1752600"/>
            <a:ext cx="8305800" cy="4267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descr="Acceleration is the measure of the change in velocity over time. The change in velocity can be a change in speed, direction or both.&#10;&#10;The formula for average acceleration is &#10;Final velocity-Initial Velocity over Time it takes to change&#10;&#10;Acceleration is expressed in meters per second squared" id="487" name="Google Shape;487;p72" title="What is Acceleration? ( Physics in simple terms )">
            <a:hlinkClick r:id="rId3"/>
          </p:cNvPr>
          <p:cNvPicPr preferRelativeResize="0"/>
          <p:nvPr/>
        </p:nvPicPr>
        <p:blipFill>
          <a:blip r:embed="rId4">
            <a:alphaModFix/>
          </a:blip>
          <a:stretch>
            <a:fillRect/>
          </a:stretch>
        </p:blipFill>
        <p:spPr>
          <a:xfrm>
            <a:off x="0" y="0"/>
            <a:ext cx="9144000" cy="669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3"/>
          <p:cNvSpPr txBox="1"/>
          <p:nvPr>
            <p:ph type="ctrTitle"/>
          </p:nvPr>
        </p:nvSpPr>
        <p:spPr>
          <a:xfrm>
            <a:off x="2133600" y="838200"/>
            <a:ext cx="6629400" cy="129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4400" u="none" cap="none" strike="noStrike">
                <a:solidFill>
                  <a:schemeClr val="dk2"/>
                </a:solidFill>
                <a:latin typeface="Arial Black"/>
                <a:ea typeface="Arial Black"/>
                <a:cs typeface="Arial Black"/>
                <a:sym typeface="Arial Black"/>
              </a:rPr>
              <a:t>Calculating Acceleration</a:t>
            </a:r>
            <a:endParaRPr/>
          </a:p>
        </p:txBody>
      </p:sp>
      <p:sp>
        <p:nvSpPr>
          <p:cNvPr id="493" name="Google Shape;493;p73"/>
          <p:cNvSpPr txBox="1"/>
          <p:nvPr>
            <p:ph idx="1" type="subTitle"/>
          </p:nvPr>
        </p:nvSpPr>
        <p:spPr>
          <a:xfrm>
            <a:off x="4191000" y="4876800"/>
            <a:ext cx="44958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63" name="Google Shape;263;p38"/>
          <p:cNvSpPr txBox="1"/>
          <p:nvPr>
            <p:ph idx="1" type="body"/>
          </p:nvPr>
        </p:nvSpPr>
        <p:spPr>
          <a:xfrm>
            <a:off x="609600" y="1752599"/>
            <a:ext cx="8229600" cy="4593609"/>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sz="2800" u="sng"/>
              <a:t>Example 1</a:t>
            </a:r>
            <a:r>
              <a:rPr lang="en-US" sz="2800"/>
              <a:t>: A blue Camaro and a black Charger are traveling down the street at 45 mph.</a:t>
            </a:r>
            <a:endParaRPr/>
          </a:p>
          <a:p>
            <a:pPr indent="-647700" lvl="1" marL="647700" rtl="0" algn="l">
              <a:lnSpc>
                <a:spcPct val="100000"/>
              </a:lnSpc>
              <a:spcBef>
                <a:spcPts val="560"/>
              </a:spcBef>
              <a:spcAft>
                <a:spcPts val="0"/>
              </a:spcAft>
              <a:buSzPts val="2800"/>
              <a:buFont typeface="Arial"/>
              <a:buAutoNum type="alphaLcParenR"/>
            </a:pPr>
            <a:r>
              <a:rPr lang="en-US"/>
              <a:t>For the driver of the blue Camaro, does the black Charger appear to be moving?</a:t>
            </a:r>
            <a:endParaRPr/>
          </a:p>
          <a:p>
            <a:pPr indent="-469900" lvl="1" marL="647700" rtl="0" algn="l">
              <a:lnSpc>
                <a:spcPct val="100000"/>
              </a:lnSpc>
              <a:spcBef>
                <a:spcPts val="560"/>
              </a:spcBef>
              <a:spcAft>
                <a:spcPts val="0"/>
              </a:spcAft>
              <a:buSzPts val="2800"/>
              <a:buFont typeface="Arial"/>
              <a:buNone/>
            </a:pPr>
            <a:r>
              <a:t/>
            </a:r>
            <a:endParaRPr/>
          </a:p>
          <a:p>
            <a:pPr indent="-647700" lvl="1" marL="647700" rtl="0" algn="l">
              <a:lnSpc>
                <a:spcPct val="100000"/>
              </a:lnSpc>
              <a:spcBef>
                <a:spcPts val="560"/>
              </a:spcBef>
              <a:spcAft>
                <a:spcPts val="0"/>
              </a:spcAft>
              <a:buSzPts val="2800"/>
              <a:buFont typeface="Arial"/>
              <a:buAutoNum type="alphaLcParenR"/>
            </a:pPr>
            <a:r>
              <a:rPr lang="en-US"/>
              <a:t>If you are standing by the side of the road, how fast does the Charger appear to be moving?</a:t>
            </a:r>
            <a:br>
              <a:rPr lang="en-US"/>
            </a:b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4"/>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Formula Time!</a:t>
            </a:r>
            <a:endParaRPr/>
          </a:p>
        </p:txBody>
      </p:sp>
      <p:sp>
        <p:nvSpPr>
          <p:cNvPr id="499" name="Google Shape;499;p74"/>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640"/>
              </a:spcBef>
              <a:spcAft>
                <a:spcPts val="0"/>
              </a:spcAft>
              <a:buSzPts val="3200"/>
              <a:buChar char="•"/>
            </a:pPr>
            <a:r>
              <a:rPr b="0" i="0" lang="en-US" sz="3200" u="none" cap="none" strike="noStrike">
                <a:solidFill>
                  <a:schemeClr val="dk1"/>
                </a:solidFill>
                <a:latin typeface="Arial"/>
                <a:ea typeface="Arial"/>
                <a:cs typeface="Arial"/>
                <a:sym typeface="Arial"/>
              </a:rPr>
              <a:t>The delta symbol </a:t>
            </a:r>
            <a:r>
              <a:rPr lang="en-US"/>
              <a:t>∆ </a:t>
            </a:r>
            <a:r>
              <a:rPr b="0" i="0" lang="en-US" sz="3200" u="none" cap="none" strike="noStrike">
                <a:solidFill>
                  <a:schemeClr val="dk1"/>
                </a:solidFill>
                <a:latin typeface="Arial"/>
                <a:ea typeface="Arial"/>
                <a:cs typeface="Arial"/>
                <a:sym typeface="Arial"/>
              </a:rPr>
              <a:t>is used in science and math to represent change.</a:t>
            </a:r>
            <a:endParaRPr/>
          </a:p>
          <a:p>
            <a:pPr indent="-457200" lvl="0" marL="457200" rtl="0" algn="l">
              <a:lnSpc>
                <a:spcPct val="90000"/>
              </a:lnSpc>
              <a:spcBef>
                <a:spcPts val="640"/>
              </a:spcBef>
              <a:spcAft>
                <a:spcPts val="0"/>
              </a:spcAft>
              <a:buSzPts val="3200"/>
              <a:buChar char="•"/>
            </a:pPr>
            <a:r>
              <a:rPr b="0" i="0" lang="en-US" sz="3200" u="none" cap="none" strike="noStrike">
                <a:solidFill>
                  <a:schemeClr val="dk1"/>
                </a:solidFill>
                <a:latin typeface="Arial"/>
                <a:ea typeface="Arial"/>
                <a:cs typeface="Arial"/>
                <a:sym typeface="Arial"/>
              </a:rPr>
              <a:t>To calculate the acceleration of an object, you must first know the change in velocity (</a:t>
            </a:r>
            <a:r>
              <a:rPr lang="en-US"/>
              <a:t>∆v</a:t>
            </a:r>
            <a:r>
              <a:rPr b="0" i="0" lang="en-US" sz="3200" u="none" cap="none" strike="noStrike">
                <a:solidFill>
                  <a:schemeClr val="dk1"/>
                </a:solidFill>
                <a:latin typeface="Arial"/>
                <a:ea typeface="Arial"/>
                <a:cs typeface="Arial"/>
                <a:sym typeface="Arial"/>
              </a:rPr>
              <a:t>) or speed.</a:t>
            </a:r>
            <a:endParaRPr/>
          </a:p>
          <a:p>
            <a:pPr indent="-457200" lvl="0" marL="457200" rtl="0" algn="l">
              <a:lnSpc>
                <a:spcPct val="90000"/>
              </a:lnSpc>
              <a:spcBef>
                <a:spcPts val="640"/>
              </a:spcBef>
              <a:spcAft>
                <a:spcPts val="0"/>
              </a:spcAft>
              <a:buSzPts val="3200"/>
              <a:buChar char="•"/>
            </a:pPr>
            <a:r>
              <a:rPr lang="en-US"/>
              <a:t>To find ∆v you must know both the initial velocity (v</a:t>
            </a:r>
            <a:r>
              <a:rPr baseline="-25000" lang="en-US"/>
              <a:t>i</a:t>
            </a:r>
            <a:r>
              <a:rPr lang="en-US"/>
              <a:t>) and the final velocity (v</a:t>
            </a:r>
            <a:r>
              <a:rPr baseline="-25000" lang="en-US"/>
              <a:t>f</a:t>
            </a:r>
            <a:r>
              <a:rPr lang="en-US"/>
              <a:t>).</a:t>
            </a:r>
            <a:endParaRPr/>
          </a:p>
          <a:p>
            <a:pPr indent="-457200" lvl="0" marL="457200" rtl="0" algn="l">
              <a:lnSpc>
                <a:spcPct val="90000"/>
              </a:lnSpc>
              <a:spcBef>
                <a:spcPts val="640"/>
              </a:spcBef>
              <a:spcAft>
                <a:spcPts val="0"/>
              </a:spcAft>
              <a:buSzPts val="3200"/>
              <a:buChar char="•"/>
            </a:pPr>
            <a:r>
              <a:rPr lang="en-US"/>
              <a:t>Once you have calculated the ∆v, you can calculate the acceleration of an object.</a:t>
            </a:r>
            <a:endParaRPr/>
          </a:p>
          <a:p>
            <a:pPr indent="-254000" lvl="0" marL="457200" rtl="0" algn="l">
              <a:lnSpc>
                <a:spcPct val="90000"/>
              </a:lnSpc>
              <a:spcBef>
                <a:spcPts val="640"/>
              </a:spcBef>
              <a:spcAft>
                <a:spcPts val="0"/>
              </a:spcAft>
              <a:buSzPts val="3200"/>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5"/>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3600" u="none" cap="none" strike="noStrike">
                <a:solidFill>
                  <a:schemeClr val="dk2"/>
                </a:solidFill>
                <a:latin typeface="Arial Black"/>
                <a:ea typeface="Arial Black"/>
                <a:cs typeface="Arial Black"/>
                <a:sym typeface="Arial Black"/>
              </a:rPr>
              <a:t>Acceleration</a:t>
            </a:r>
            <a:endParaRPr/>
          </a:p>
        </p:txBody>
      </p:sp>
      <p:sp>
        <p:nvSpPr>
          <p:cNvPr id="505" name="Google Shape;505;p75"/>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400"/>
              <a:buFont typeface="Arial"/>
              <a:buChar char="•"/>
            </a:pPr>
            <a:r>
              <a:rPr b="0" i="0" lang="en-US" sz="4400" u="none" cap="none" strike="noStrike">
                <a:solidFill>
                  <a:schemeClr val="dk1"/>
                </a:solidFill>
                <a:latin typeface="Arial"/>
                <a:ea typeface="Arial"/>
                <a:cs typeface="Arial"/>
                <a:sym typeface="Arial"/>
              </a:rPr>
              <a:t>The unit for acceleration is m/s</a:t>
            </a:r>
            <a:r>
              <a:rPr b="0" baseline="30000" i="0" lang="en-US" sz="4400" u="none" cap="none" strike="noStrike">
                <a:solidFill>
                  <a:schemeClr val="dk1"/>
                </a:solidFill>
                <a:latin typeface="Arial"/>
                <a:ea typeface="Arial"/>
                <a:cs typeface="Arial"/>
                <a:sym typeface="Arial"/>
              </a:rPr>
              <a:t>2</a:t>
            </a:r>
            <a:r>
              <a:rPr b="0" i="0" lang="en-US" sz="4400" u="none" cap="none" strike="noStrike">
                <a:solidFill>
                  <a:schemeClr val="dk1"/>
                </a:solidFill>
                <a:latin typeface="Arial"/>
                <a:ea typeface="Arial"/>
                <a:cs typeface="Arial"/>
                <a:sym typeface="Arial"/>
              </a:rPr>
              <a:t>.  </a:t>
            </a:r>
            <a:endParaRPr/>
          </a:p>
          <a:p>
            <a:pPr indent="-342900" lvl="0" marL="342900" marR="0" rtl="0" algn="l">
              <a:lnSpc>
                <a:spcPct val="100000"/>
              </a:lnSpc>
              <a:spcBef>
                <a:spcPts val="880"/>
              </a:spcBef>
              <a:spcAft>
                <a:spcPts val="0"/>
              </a:spcAft>
              <a:buClr>
                <a:schemeClr val="dk1"/>
              </a:buClr>
              <a:buSzPts val="4400"/>
              <a:buFont typeface="Arial"/>
              <a:buChar char="•"/>
            </a:pPr>
            <a:r>
              <a:rPr b="1" i="0" lang="en-US" sz="4400" u="none" cap="none" strike="noStrike">
                <a:solidFill>
                  <a:schemeClr val="dk1"/>
                </a:solidFill>
                <a:latin typeface="Arial"/>
                <a:ea typeface="Arial"/>
                <a:cs typeface="Arial"/>
                <a:sym typeface="Arial"/>
              </a:rPr>
              <a:t>a = </a:t>
            </a:r>
            <a:r>
              <a:rPr b="1" i="0" lang="en-US" sz="4400" u="sng" cap="none" strike="noStrike">
                <a:solidFill>
                  <a:schemeClr val="dk1"/>
                </a:solidFill>
                <a:latin typeface="Noto Sans Symbols"/>
                <a:ea typeface="Noto Sans Symbols"/>
                <a:cs typeface="Noto Sans Symbols"/>
                <a:sym typeface="Noto Sans Symbols"/>
              </a:rPr>
              <a:t>Δν</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a:t>
            </a:r>
            <a:endParaRPr/>
          </a:p>
          <a:p>
            <a:pPr indent="-63500" lvl="0" marL="342900" marR="0" rtl="0" algn="l">
              <a:lnSpc>
                <a:spcPct val="100000"/>
              </a:lnSpc>
              <a:spcBef>
                <a:spcPts val="88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6"/>
          <p:cNvSpPr txBox="1"/>
          <p:nvPr>
            <p:ph type="title"/>
          </p:nvPr>
        </p:nvSpPr>
        <p:spPr>
          <a:xfrm>
            <a:off x="3276599" y="381000"/>
            <a:ext cx="5706035"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Acceleration Triangle</a:t>
            </a:r>
            <a:endParaRPr/>
          </a:p>
        </p:txBody>
      </p:sp>
      <p:sp>
        <p:nvSpPr>
          <p:cNvPr id="511" name="Google Shape;511;p76"/>
          <p:cNvSpPr/>
          <p:nvPr/>
        </p:nvSpPr>
        <p:spPr>
          <a:xfrm>
            <a:off x="2514600" y="1905000"/>
            <a:ext cx="4572000" cy="4038600"/>
          </a:xfrm>
          <a:prstGeom prst="triangle">
            <a:avLst>
              <a:gd fmla="val 50000" name="adj"/>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2" name="Google Shape;512;p76"/>
          <p:cNvCxnSpPr>
            <a:stCxn id="511" idx="1"/>
            <a:endCxn id="511" idx="5"/>
          </p:cNvCxnSpPr>
          <p:nvPr/>
        </p:nvCxnSpPr>
        <p:spPr>
          <a:xfrm>
            <a:off x="3657600" y="3924300"/>
            <a:ext cx="2286000" cy="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513" name="Google Shape;513;p76"/>
          <p:cNvCxnSpPr>
            <a:stCxn id="511" idx="3"/>
          </p:cNvCxnSpPr>
          <p:nvPr/>
        </p:nvCxnSpPr>
        <p:spPr>
          <a:xfrm rot="10800000">
            <a:off x="4800600" y="3924300"/>
            <a:ext cx="0" cy="2019300"/>
          </a:xfrm>
          <a:prstGeom prst="straightConnector1">
            <a:avLst/>
          </a:prstGeom>
          <a:solidFill>
            <a:schemeClr val="accent1"/>
          </a:solidFill>
          <a:ln cap="flat" cmpd="sng" w="28575">
            <a:solidFill>
              <a:schemeClr val="dk1"/>
            </a:solidFill>
            <a:prstDash val="solid"/>
            <a:round/>
            <a:headEnd len="sm" w="sm" type="none"/>
            <a:tailEnd len="sm" w="sm" type="none"/>
          </a:ln>
        </p:spPr>
      </p:cxnSp>
      <p:sp>
        <p:nvSpPr>
          <p:cNvPr id="514" name="Google Shape;514;p76"/>
          <p:cNvSpPr txBox="1"/>
          <p:nvPr/>
        </p:nvSpPr>
        <p:spPr>
          <a:xfrm>
            <a:off x="1981200" y="1905000"/>
            <a:ext cx="1367362" cy="92519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5" name="Google Shape;515;p76"/>
          <p:cNvSpPr txBox="1"/>
          <p:nvPr/>
        </p:nvSpPr>
        <p:spPr>
          <a:xfrm>
            <a:off x="4151961" y="2722898"/>
            <a:ext cx="1297278" cy="101566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6" name="Google Shape;516;p76"/>
          <p:cNvSpPr txBox="1"/>
          <p:nvPr/>
        </p:nvSpPr>
        <p:spPr>
          <a:xfrm>
            <a:off x="3730406" y="4414193"/>
            <a:ext cx="844655" cy="1015663"/>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7" name="Google Shape;517;p76"/>
          <p:cNvSpPr txBox="1"/>
          <p:nvPr/>
        </p:nvSpPr>
        <p:spPr>
          <a:xfrm>
            <a:off x="5545734" y="4423112"/>
            <a:ext cx="44435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Cambria Math"/>
                <a:ea typeface="Cambria Math"/>
                <a:cs typeface="Cambria Math"/>
                <a:sym typeface="Cambria Math"/>
              </a:rPr>
              <a:t>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7"/>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2800" u="none" cap="none" strike="noStrike">
                <a:solidFill>
                  <a:schemeClr val="dk2"/>
                </a:solidFill>
                <a:latin typeface="Arial Black"/>
                <a:ea typeface="Arial Black"/>
                <a:cs typeface="Arial Black"/>
                <a:sym typeface="Arial Black"/>
              </a:rPr>
              <a:t>Calculation acceleration: Example 1</a:t>
            </a:r>
            <a:endParaRPr b="0" i="0" sz="2800" u="none" cap="none" strike="noStrike">
              <a:solidFill>
                <a:schemeClr val="dk2"/>
              </a:solidFill>
              <a:latin typeface="Arial Black"/>
              <a:ea typeface="Arial Black"/>
              <a:cs typeface="Arial Black"/>
              <a:sym typeface="Arial Black"/>
            </a:endParaRPr>
          </a:p>
        </p:txBody>
      </p:sp>
      <p:sp>
        <p:nvSpPr>
          <p:cNvPr id="523" name="Google Shape;523;p77"/>
          <p:cNvSpPr txBox="1"/>
          <p:nvPr>
            <p:ph idx="1" type="body"/>
          </p:nvPr>
        </p:nvSpPr>
        <p:spPr>
          <a:xfrm>
            <a:off x="609600" y="1752600"/>
            <a:ext cx="83058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What is the acceleration of an object that goes from 0 m/s to    60 m/s in 5 s?</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ans Symbols"/>
                <a:ea typeface="Noto Sans Symbols"/>
                <a:cs typeface="Noto Sans Symbols"/>
                <a:sym typeface="Noto Sans Symbols"/>
              </a:rPr>
              <a:t>ν</a:t>
            </a:r>
            <a:r>
              <a:rPr b="1" baseline="-25000" i="1" lang="en-US" sz="4400" u="none" cap="none" strike="noStrike">
                <a:solidFill>
                  <a:schemeClr val="dk1"/>
                </a:solidFill>
                <a:latin typeface="Arial"/>
                <a:ea typeface="Arial"/>
                <a:cs typeface="Arial"/>
                <a:sym typeface="Arial"/>
              </a:rPr>
              <a:t>i</a:t>
            </a:r>
            <a:r>
              <a:rPr b="1" i="0" lang="en-US" sz="44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ans Symbols"/>
                <a:ea typeface="Noto Sans Symbols"/>
                <a:cs typeface="Noto Sans Symbols"/>
                <a:sym typeface="Noto Sans Symbols"/>
              </a:rPr>
              <a:t>ν</a:t>
            </a:r>
            <a:r>
              <a:rPr b="1" baseline="-25000" i="1" lang="en-US" sz="4400" u="none" cap="none" strike="noStrike">
                <a:solidFill>
                  <a:schemeClr val="dk1"/>
                </a:solidFill>
                <a:latin typeface="Arial"/>
                <a:ea typeface="Arial"/>
                <a:cs typeface="Arial"/>
                <a:sym typeface="Arial"/>
              </a:rPr>
              <a:t>f</a:t>
            </a:r>
            <a:r>
              <a:rPr b="1" i="0" lang="en-US" sz="44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 =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Calculation acceleration: Example 1</a:t>
            </a:r>
            <a:endParaRPr b="0" i="0" sz="3600" u="none" cap="none" strike="noStrike">
              <a:solidFill>
                <a:schemeClr val="dk2"/>
              </a:solidFill>
              <a:latin typeface="Arial Black"/>
              <a:ea typeface="Arial Black"/>
              <a:cs typeface="Arial Black"/>
              <a:sym typeface="Arial Black"/>
            </a:endParaRPr>
          </a:p>
        </p:txBody>
      </p:sp>
      <p:sp>
        <p:nvSpPr>
          <p:cNvPr id="529" name="Google Shape;529;p78"/>
          <p:cNvSpPr txBox="1"/>
          <p:nvPr>
            <p:ph idx="1" type="body"/>
          </p:nvPr>
        </p:nvSpPr>
        <p:spPr>
          <a:xfrm>
            <a:off x="609600" y="1752600"/>
            <a:ext cx="85344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What is the acceleration of an object that goes from 0 m/s to      60 m/s in 5 s?</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ans Symbols"/>
                <a:ea typeface="Noto Sans Symbols"/>
                <a:cs typeface="Noto Sans Symbols"/>
                <a:sym typeface="Noto Sans Symbols"/>
              </a:rPr>
              <a:t>ν</a:t>
            </a:r>
            <a:r>
              <a:rPr b="1" baseline="-25000" i="1" lang="en-US" sz="4400" u="none" cap="none" strike="noStrike">
                <a:solidFill>
                  <a:schemeClr val="dk1"/>
                </a:solidFill>
                <a:latin typeface="Arial"/>
                <a:ea typeface="Arial"/>
                <a:cs typeface="Arial"/>
                <a:sym typeface="Arial"/>
              </a:rPr>
              <a:t>i</a:t>
            </a:r>
            <a:r>
              <a:rPr b="1" i="0" lang="en-US" sz="4400" u="none" cap="none" strike="noStrike">
                <a:solidFill>
                  <a:schemeClr val="dk1"/>
                </a:solidFill>
                <a:latin typeface="Arial"/>
                <a:ea typeface="Arial"/>
                <a:cs typeface="Arial"/>
                <a:sym typeface="Arial"/>
              </a:rPr>
              <a:t> = 0 m/s</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ans Symbols"/>
                <a:ea typeface="Noto Sans Symbols"/>
                <a:cs typeface="Noto Sans Symbols"/>
                <a:sym typeface="Noto Sans Symbols"/>
              </a:rPr>
              <a:t>ν</a:t>
            </a:r>
            <a:r>
              <a:rPr b="1" baseline="-25000" i="1" lang="en-US" sz="4400" u="none" cap="none" strike="noStrike">
                <a:solidFill>
                  <a:schemeClr val="dk1"/>
                </a:solidFill>
                <a:latin typeface="Arial"/>
                <a:ea typeface="Arial"/>
                <a:cs typeface="Arial"/>
                <a:sym typeface="Arial"/>
              </a:rPr>
              <a:t>f</a:t>
            </a:r>
            <a:r>
              <a:rPr b="1" i="0" lang="en-US" sz="4400" u="none" cap="none" strike="noStrike">
                <a:solidFill>
                  <a:schemeClr val="dk1"/>
                </a:solidFill>
                <a:latin typeface="Arial"/>
                <a:ea typeface="Arial"/>
                <a:cs typeface="Arial"/>
                <a:sym typeface="Arial"/>
              </a:rPr>
              <a:t> = 60 m/s</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 = 5 s</a:t>
            </a:r>
            <a:endParaRPr/>
          </a:p>
          <a:p>
            <a:pPr indent="-3429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35" name="Google Shape;535;p79"/>
          <p:cNvSpPr txBox="1"/>
          <p:nvPr>
            <p:ph idx="1" type="body"/>
          </p:nvPr>
        </p:nvSpPr>
        <p:spPr>
          <a:xfrm>
            <a:off x="304800" y="1524000"/>
            <a:ext cx="86106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The first step is to calculate </a:t>
            </a:r>
            <a:r>
              <a:rPr b="0" i="0" lang="en-US" sz="4000" u="none" cap="none" strike="noStrike">
                <a:solidFill>
                  <a:schemeClr val="dk1"/>
                </a:solidFill>
                <a:latin typeface="Noto Sans Symbols"/>
                <a:ea typeface="Noto Sans Symbols"/>
                <a:cs typeface="Noto Sans Symbols"/>
                <a:sym typeface="Noto Sans Symbols"/>
              </a:rPr>
              <a:t>Δν</a:t>
            </a:r>
            <a:r>
              <a:rPr b="0" i="0" lang="en-US" sz="4000" u="none" cap="none" strike="noStrike">
                <a:solidFill>
                  <a:schemeClr val="dk1"/>
                </a:solidFill>
                <a:latin typeface="Arial"/>
                <a:ea typeface="Arial"/>
                <a:cs typeface="Arial"/>
                <a:sym typeface="Arial"/>
              </a:rPr>
              <a:t>.  We do this by subtracting </a:t>
            </a:r>
            <a:r>
              <a:rPr b="0" i="0" lang="en-US" sz="4000" u="none" cap="none" strike="noStrike">
                <a:solidFill>
                  <a:schemeClr val="dk1"/>
                </a:solidFill>
                <a:latin typeface="Noto Sans Symbols"/>
                <a:ea typeface="Noto Sans Symbols"/>
                <a:cs typeface="Noto Sans Symbols"/>
                <a:sym typeface="Noto Sans Symbols"/>
              </a:rPr>
              <a:t>ν</a:t>
            </a:r>
            <a:r>
              <a:rPr b="0" baseline="-25000" i="1" lang="en-US" sz="4000" u="none" cap="none" strike="noStrike">
                <a:solidFill>
                  <a:schemeClr val="dk1"/>
                </a:solidFill>
                <a:latin typeface="Arial"/>
                <a:ea typeface="Arial"/>
                <a:cs typeface="Arial"/>
                <a:sym typeface="Arial"/>
              </a:rPr>
              <a:t>i</a:t>
            </a:r>
            <a:r>
              <a:rPr b="0" i="0" lang="en-US" sz="4000" u="none" cap="none" strike="noStrike">
                <a:solidFill>
                  <a:schemeClr val="dk1"/>
                </a:solidFill>
                <a:latin typeface="Arial"/>
                <a:ea typeface="Arial"/>
                <a:cs typeface="Arial"/>
                <a:sym typeface="Arial"/>
              </a:rPr>
              <a:t> from </a:t>
            </a:r>
            <a:r>
              <a:rPr b="0" i="0" lang="en-US" sz="4000" u="none" cap="none" strike="noStrike">
                <a:solidFill>
                  <a:schemeClr val="dk1"/>
                </a:solidFill>
                <a:latin typeface="Noto Sans Symbols"/>
                <a:ea typeface="Noto Sans Symbols"/>
                <a:cs typeface="Noto Sans Symbols"/>
                <a:sym typeface="Noto Sans Symbols"/>
              </a:rPr>
              <a:t>ν</a:t>
            </a:r>
            <a:r>
              <a:rPr b="0" baseline="-25000" i="1" lang="en-US" sz="4000" u="none" cap="none" strike="noStrike">
                <a:solidFill>
                  <a:schemeClr val="dk1"/>
                </a:solidFill>
                <a:latin typeface="Arial"/>
                <a:ea typeface="Arial"/>
                <a:cs typeface="Arial"/>
                <a:sym typeface="Arial"/>
              </a:rPr>
              <a:t>f</a:t>
            </a:r>
            <a:r>
              <a:rPr b="0" i="0" lang="en-US" sz="4000" u="none" cap="none" strike="noStrike">
                <a:solidFill>
                  <a:schemeClr val="dk1"/>
                </a:solidFill>
                <a:latin typeface="Arial"/>
                <a:ea typeface="Arial"/>
                <a:cs typeface="Arial"/>
                <a:sym typeface="Arial"/>
              </a:rPr>
              <a:t>.</a:t>
            </a:r>
            <a:endParaRPr/>
          </a:p>
          <a:p>
            <a:pPr indent="-342900" lvl="0" marL="342900" marR="0" rtl="0" algn="l">
              <a:lnSpc>
                <a:spcPct val="90000"/>
              </a:lnSpc>
              <a:spcBef>
                <a:spcPts val="880"/>
              </a:spcBef>
              <a:spcAft>
                <a:spcPts val="0"/>
              </a:spcAft>
              <a:buClr>
                <a:schemeClr val="dk1"/>
              </a:buClr>
              <a:buSzPts val="4400"/>
              <a:buFont typeface="Noto Sans Symbols"/>
              <a:buNone/>
            </a:pPr>
            <a:r>
              <a:rPr b="0" i="0" lang="en-US" sz="4400" u="none" cap="none" strike="noStrike">
                <a:solidFill>
                  <a:schemeClr val="dk1"/>
                </a:solidFill>
                <a:latin typeface="Noto Sans Symbols"/>
                <a:ea typeface="Noto Sans Symbols"/>
                <a:cs typeface="Noto Sans Symbols"/>
                <a:sym typeface="Noto Sans Symbols"/>
              </a:rPr>
              <a:t>	Δν</a:t>
            </a:r>
            <a:r>
              <a:rPr b="0" i="0" lang="en-US" sz="4400" u="none" cap="none" strike="noStrike">
                <a:solidFill>
                  <a:schemeClr val="dk1"/>
                </a:solidFill>
                <a:latin typeface="Arial"/>
                <a:ea typeface="Arial"/>
                <a:cs typeface="Arial"/>
                <a:sym typeface="Arial"/>
              </a:rPr>
              <a:t> = </a:t>
            </a:r>
            <a:r>
              <a:rPr b="0" i="0" lang="en-US" sz="4400" u="none" cap="none" strike="noStrike">
                <a:solidFill>
                  <a:schemeClr val="dk1"/>
                </a:solidFill>
                <a:latin typeface="Noto Sans Symbols"/>
                <a:ea typeface="Noto Sans Symbols"/>
                <a:cs typeface="Noto Sans Symbols"/>
                <a:sym typeface="Noto Sans Symbols"/>
              </a:rPr>
              <a:t>ν</a:t>
            </a:r>
            <a:r>
              <a:rPr b="0" baseline="-25000" i="1" lang="en-US" sz="4400" u="none" cap="none" strike="noStrike">
                <a:solidFill>
                  <a:schemeClr val="dk1"/>
                </a:solidFill>
                <a:latin typeface="Arial"/>
                <a:ea typeface="Arial"/>
                <a:cs typeface="Arial"/>
                <a:sym typeface="Arial"/>
              </a:rPr>
              <a:t>f</a:t>
            </a:r>
            <a:r>
              <a:rPr b="0" i="0" lang="en-US" sz="4400" u="none" cap="none" strike="noStrike">
                <a:solidFill>
                  <a:schemeClr val="dk1"/>
                </a:solidFill>
                <a:latin typeface="Arial"/>
                <a:ea typeface="Arial"/>
                <a:cs typeface="Arial"/>
                <a:sym typeface="Arial"/>
              </a:rPr>
              <a:t> – </a:t>
            </a:r>
            <a:r>
              <a:rPr b="0" i="0" lang="en-US" sz="4400" u="none" cap="none" strike="noStrike">
                <a:solidFill>
                  <a:schemeClr val="dk1"/>
                </a:solidFill>
                <a:latin typeface="Noto Sans Symbols"/>
                <a:ea typeface="Noto Sans Symbols"/>
                <a:cs typeface="Noto Sans Symbols"/>
                <a:sym typeface="Noto Sans Symbols"/>
              </a:rPr>
              <a:t>ν</a:t>
            </a:r>
            <a:r>
              <a:rPr b="0" baseline="-25000" i="1" lang="en-US" sz="4400" u="none" cap="none" strike="noStrike">
                <a:solidFill>
                  <a:schemeClr val="dk1"/>
                </a:solidFill>
                <a:latin typeface="Arial"/>
                <a:ea typeface="Arial"/>
                <a:cs typeface="Arial"/>
                <a:sym typeface="Arial"/>
              </a:rPr>
              <a:t>i</a:t>
            </a:r>
            <a:r>
              <a:rPr b="0" baseline="-25000" i="1" lang="en-US" sz="4000" u="none" cap="none" strike="noStrike">
                <a:solidFill>
                  <a:schemeClr val="dk1"/>
                </a:solidFill>
                <a:latin typeface="Arial"/>
                <a:ea typeface="Arial"/>
                <a:cs typeface="Arial"/>
                <a:sym typeface="Arial"/>
              </a:rPr>
              <a:t> </a:t>
            </a:r>
            <a:endParaRPr/>
          </a:p>
          <a:p>
            <a:pPr indent="-342900" lvl="0" marL="342900" marR="0" rtl="0" algn="l">
              <a:lnSpc>
                <a:spcPct val="90000"/>
              </a:lnSpc>
              <a:spcBef>
                <a:spcPts val="88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a:t>
            </a:r>
            <a:r>
              <a:rPr b="0" i="0" lang="en-US" sz="4400" u="none" cap="none" strike="noStrike">
                <a:solidFill>
                  <a:schemeClr val="dk1"/>
                </a:solidFill>
                <a:latin typeface="Noto Sans Symbols"/>
                <a:ea typeface="Noto Sans Symbols"/>
                <a:cs typeface="Noto Sans Symbols"/>
                <a:sym typeface="Noto Sans Symbols"/>
              </a:rPr>
              <a:t>Δν</a:t>
            </a:r>
            <a:r>
              <a:rPr b="0" i="0" lang="en-US" sz="4000" u="none" cap="none" strike="noStrike">
                <a:solidFill>
                  <a:schemeClr val="dk1"/>
                </a:solidFill>
                <a:latin typeface="Arial"/>
                <a:ea typeface="Arial"/>
                <a:cs typeface="Arial"/>
                <a:sym typeface="Arial"/>
              </a:rPr>
              <a:t> = 60 m/s – 0 m/s = 60 m/s</a:t>
            </a:r>
            <a:endParaRPr/>
          </a:p>
          <a:p>
            <a:pPr indent="-342900" lvl="0" marL="342900" marR="0" rtl="0" algn="l">
              <a:lnSpc>
                <a:spcPct val="90000"/>
              </a:lnSpc>
              <a:spcBef>
                <a:spcPts val="800"/>
              </a:spcBef>
              <a:spcAft>
                <a:spcPts val="0"/>
              </a:spcAft>
              <a:buClr>
                <a:schemeClr val="dk1"/>
              </a:buClr>
              <a:buSzPts val="4000"/>
              <a:buFont typeface="Noto Sans Symbols"/>
              <a:buNone/>
            </a:pPr>
            <a:r>
              <a:rPr b="0" i="0" lang="en-US" sz="4000" u="none" cap="none" strike="noStrike">
                <a:solidFill>
                  <a:schemeClr val="dk1"/>
                </a:solidFill>
                <a:latin typeface="Arial"/>
                <a:ea typeface="Arial"/>
                <a:cs typeface="Arial"/>
                <a:sym typeface="Arial"/>
              </a:rPr>
              <a:t>	Once you have calculated the </a:t>
            </a:r>
            <a:r>
              <a:rPr b="0" i="0" lang="en-US" sz="4000" u="none" cap="none" strike="noStrike">
                <a:solidFill>
                  <a:schemeClr val="dk1"/>
                </a:solidFill>
                <a:latin typeface="Noto Sans Symbols"/>
                <a:ea typeface="Noto Sans Symbols"/>
                <a:cs typeface="Noto Sans Symbols"/>
                <a:sym typeface="Noto Sans Symbols"/>
              </a:rPr>
              <a:t>Δν</a:t>
            </a:r>
            <a:r>
              <a:rPr b="0" i="0" lang="en-US" sz="4000" u="none" cap="none" strike="noStrike">
                <a:solidFill>
                  <a:schemeClr val="dk1"/>
                </a:solidFill>
                <a:latin typeface="Arial"/>
                <a:ea typeface="Arial"/>
                <a:cs typeface="Arial"/>
                <a:sym typeface="Arial"/>
              </a:rPr>
              <a:t> then you can solve the problem by plugging in the rest of the numbers and solving.</a:t>
            </a:r>
            <a:r>
              <a:rPr b="0" i="0" lang="en-US" sz="2800" u="none" cap="none" strike="noStrike">
                <a:solidFill>
                  <a:schemeClr val="dk1"/>
                </a:solidFill>
                <a:latin typeface="Arial"/>
                <a:ea typeface="Arial"/>
                <a:cs typeface="Arial"/>
                <a:sym typeface="Arial"/>
              </a:rPr>
              <a:t>  </a:t>
            </a:r>
            <a:endParaRPr/>
          </a:p>
          <a:p>
            <a:pPr indent="-165100" lvl="0" marL="3429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65100" lvl="0" marL="3429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41" name="Google Shape;541;p80"/>
          <p:cNvSpPr txBox="1"/>
          <p:nvPr>
            <p:ph idx="1" type="body"/>
          </p:nvPr>
        </p:nvSpPr>
        <p:spPr>
          <a:xfrm>
            <a:off x="609600" y="1524000"/>
            <a:ext cx="83058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What is the acceleration of an object that goes from 0 m/s to      60 m/s in 5 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a</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60 m/s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5 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a</a:t>
            </a:r>
            <a:r>
              <a:rPr b="1" i="0" lang="en-US" sz="4000" u="none" cap="none" strike="noStrike">
                <a:solidFill>
                  <a:schemeClr val="dk1"/>
                </a:solidFill>
                <a:latin typeface="Arial"/>
                <a:ea typeface="Arial"/>
                <a:cs typeface="Arial"/>
                <a:sym typeface="Arial"/>
              </a:rPr>
              <a:t> = </a:t>
            </a:r>
            <a:r>
              <a:rPr b="1" i="0" lang="en-US" sz="4000" u="sng" cap="none" strike="noStrike">
                <a:solidFill>
                  <a:schemeClr val="dk1"/>
                </a:solidFill>
                <a:latin typeface="Arial"/>
                <a:ea typeface="Arial"/>
                <a:cs typeface="Arial"/>
                <a:sym typeface="Arial"/>
              </a:rPr>
              <a:t>60 m/s</a:t>
            </a:r>
            <a:r>
              <a:rPr b="1" i="0" lang="en-US" sz="4000" u="none" cap="none" strike="noStrike">
                <a:solidFill>
                  <a:schemeClr val="dk1"/>
                </a:solidFill>
                <a:latin typeface="Arial"/>
                <a:ea typeface="Arial"/>
                <a:cs typeface="Arial"/>
                <a:sym typeface="Arial"/>
              </a:rPr>
              <a:t> = ????</a:t>
            </a:r>
            <a:endParaRPr b="0" i="0" sz="4000" u="none" cap="none" strike="noStrike">
              <a:solidFill>
                <a:schemeClr val="dk1"/>
              </a:solidFill>
              <a:latin typeface="Arial"/>
              <a:ea typeface="Arial"/>
              <a:cs typeface="Arial"/>
              <a:sym typeface="Arial"/>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5 s</a:t>
            </a:r>
            <a:endParaRPr/>
          </a:p>
          <a:p>
            <a:pPr indent="-88900" lvl="0" marL="342900" marR="0" rtl="0" algn="l">
              <a:lnSpc>
                <a:spcPct val="90000"/>
              </a:lnSpc>
              <a:spcBef>
                <a:spcPts val="800"/>
              </a:spcBef>
              <a:spcAft>
                <a:spcPts val="0"/>
              </a:spcAft>
              <a:buClr>
                <a:schemeClr val="dk1"/>
              </a:buClr>
              <a:buSzPts val="4000"/>
              <a:buFont typeface="Arial"/>
              <a:buNone/>
            </a:pPr>
            <a:r>
              <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1"/>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47" name="Google Shape;547;p81"/>
          <p:cNvSpPr txBox="1"/>
          <p:nvPr>
            <p:ph idx="1" type="body"/>
          </p:nvPr>
        </p:nvSpPr>
        <p:spPr>
          <a:xfrm>
            <a:off x="609600" y="1524000"/>
            <a:ext cx="83058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What is the acceleration of an object that goes from 0 m/s to      60 m/s in 5 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a</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60 m/s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5 s</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a</a:t>
            </a:r>
            <a:r>
              <a:rPr b="1" i="0" lang="en-US" sz="4000" u="none" cap="none" strike="noStrike">
                <a:solidFill>
                  <a:schemeClr val="dk1"/>
                </a:solidFill>
                <a:latin typeface="Arial"/>
                <a:ea typeface="Arial"/>
                <a:cs typeface="Arial"/>
                <a:sym typeface="Arial"/>
              </a:rPr>
              <a:t> = </a:t>
            </a:r>
            <a:r>
              <a:rPr b="1" i="0" lang="en-US" sz="4000" u="sng" cap="none" strike="noStrike">
                <a:solidFill>
                  <a:schemeClr val="dk1"/>
                </a:solidFill>
                <a:latin typeface="Arial"/>
                <a:ea typeface="Arial"/>
                <a:cs typeface="Arial"/>
                <a:sym typeface="Arial"/>
              </a:rPr>
              <a:t>60 m/s</a:t>
            </a:r>
            <a:r>
              <a:rPr b="1" i="0" lang="en-US" sz="4000" u="none" cap="none" strike="noStrike">
                <a:solidFill>
                  <a:schemeClr val="dk1"/>
                </a:solidFill>
                <a:latin typeface="Arial"/>
                <a:ea typeface="Arial"/>
                <a:cs typeface="Arial"/>
                <a:sym typeface="Arial"/>
              </a:rPr>
              <a:t> = 12 m/s</a:t>
            </a:r>
            <a:r>
              <a:rPr b="1" baseline="30000" i="0" lang="en-US" sz="4000" u="none" cap="none" strike="noStrike">
                <a:solidFill>
                  <a:schemeClr val="dk1"/>
                </a:solidFill>
                <a:latin typeface="Arial"/>
                <a:ea typeface="Arial"/>
                <a:cs typeface="Arial"/>
                <a:sym typeface="Arial"/>
              </a:rPr>
              <a:t>2</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5 s</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2"/>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53" name="Google Shape;553;p82"/>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A ball is dropped from a cliff and has an acceleration of 9.8 m/s</a:t>
            </a:r>
            <a:r>
              <a:rPr b="0" baseline="30000" i="0" lang="en-US" sz="4000" u="none" cap="none" strike="noStrike">
                <a:solidFill>
                  <a:schemeClr val="dk1"/>
                </a:solidFill>
                <a:latin typeface="Arial"/>
                <a:ea typeface="Arial"/>
                <a:cs typeface="Arial"/>
                <a:sym typeface="Arial"/>
              </a:rPr>
              <a:t>2</a:t>
            </a:r>
            <a:r>
              <a:rPr b="0" i="0" lang="en-US" sz="4000" u="none" cap="none" strike="noStrike">
                <a:solidFill>
                  <a:schemeClr val="dk1"/>
                </a:solidFill>
                <a:latin typeface="Arial"/>
                <a:ea typeface="Arial"/>
                <a:cs typeface="Arial"/>
                <a:sym typeface="Arial"/>
              </a:rPr>
              <a:t>. How </a:t>
            </a:r>
            <a:r>
              <a:rPr b="1" i="1" lang="en-US" sz="4000" u="sng" cap="none" strike="noStrike">
                <a:solidFill>
                  <a:schemeClr val="dk1"/>
                </a:solidFill>
                <a:latin typeface="Arial"/>
                <a:ea typeface="Arial"/>
                <a:cs typeface="Arial"/>
                <a:sym typeface="Arial"/>
              </a:rPr>
              <a:t>long</a:t>
            </a:r>
            <a:r>
              <a:rPr b="0" i="0" lang="en-US" sz="4000" u="none" cap="none" strike="noStrike">
                <a:solidFill>
                  <a:schemeClr val="dk1"/>
                </a:solidFill>
                <a:latin typeface="Arial"/>
                <a:ea typeface="Arial"/>
                <a:cs typeface="Arial"/>
                <a:sym typeface="Arial"/>
              </a:rPr>
              <a:t> will it take for the ball to reach a speed of 24.5 m/s?</a:t>
            </a:r>
            <a:endParaRPr/>
          </a:p>
          <a:p>
            <a:pPr indent="-342900" lvl="0" marL="342900" marR="0" rtl="0" algn="l">
              <a:lnSpc>
                <a:spcPct val="100000"/>
              </a:lnSpc>
              <a:spcBef>
                <a:spcPts val="80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a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3"/>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59" name="Google Shape;559;p83"/>
          <p:cNvSpPr txBox="1"/>
          <p:nvPr>
            <p:ph idx="1" type="body"/>
          </p:nvPr>
        </p:nvSpPr>
        <p:spPr>
          <a:xfrm>
            <a:off x="609600" y="1524000"/>
            <a:ext cx="83058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	</a:t>
            </a:r>
            <a:r>
              <a:rPr b="0" i="0" lang="en-US" sz="4000" u="none" cap="none" strike="noStrike">
                <a:solidFill>
                  <a:schemeClr val="dk1"/>
                </a:solidFill>
                <a:latin typeface="Arial"/>
                <a:ea typeface="Arial"/>
                <a:cs typeface="Arial"/>
                <a:sym typeface="Arial"/>
              </a:rPr>
              <a:t>A ball is dropped from a cliff and has an acceleration of 9.8 m/s</a:t>
            </a:r>
            <a:r>
              <a:rPr b="0" baseline="30000" i="0" lang="en-US" sz="4000" u="none" cap="none" strike="noStrike">
                <a:solidFill>
                  <a:schemeClr val="dk1"/>
                </a:solidFill>
                <a:latin typeface="Arial"/>
                <a:ea typeface="Arial"/>
                <a:cs typeface="Arial"/>
                <a:sym typeface="Arial"/>
              </a:rPr>
              <a:t>2</a:t>
            </a:r>
            <a:r>
              <a:rPr b="0" i="0" lang="en-US" sz="4000" u="none" cap="none" strike="noStrike">
                <a:solidFill>
                  <a:schemeClr val="dk1"/>
                </a:solidFill>
                <a:latin typeface="Arial"/>
                <a:ea typeface="Arial"/>
                <a:cs typeface="Arial"/>
                <a:sym typeface="Arial"/>
              </a:rPr>
              <a:t>. How </a:t>
            </a:r>
            <a:r>
              <a:rPr b="1" i="1" lang="en-US" sz="4000" u="sng" cap="none" strike="noStrike">
                <a:solidFill>
                  <a:schemeClr val="dk1"/>
                </a:solidFill>
                <a:latin typeface="Arial"/>
                <a:ea typeface="Arial"/>
                <a:cs typeface="Arial"/>
                <a:sym typeface="Arial"/>
              </a:rPr>
              <a:t>long</a:t>
            </a:r>
            <a:r>
              <a:rPr b="0" i="0" lang="en-US" sz="4000" u="none" cap="none" strike="noStrike">
                <a:solidFill>
                  <a:schemeClr val="dk1"/>
                </a:solidFill>
                <a:latin typeface="Arial"/>
                <a:ea typeface="Arial"/>
                <a:cs typeface="Arial"/>
                <a:sym typeface="Arial"/>
              </a:rPr>
              <a:t> will it take for the ball to reach a speed of 24.5 m/s?</a:t>
            </a:r>
            <a:endParaRPr/>
          </a:p>
          <a:p>
            <a:pPr indent="-342900" lvl="0" marL="342900" marR="0" rtl="0" algn="l">
              <a:lnSpc>
                <a:spcPct val="100000"/>
              </a:lnSpc>
              <a:spcBef>
                <a:spcPts val="80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a = 9.8 m/s</a:t>
            </a:r>
            <a:r>
              <a:rPr b="1" baseline="30000" i="0" lang="en-US" sz="4000" u="none" cap="none" strike="noStrike">
                <a:solidFill>
                  <a:schemeClr val="dk1"/>
                </a:solidFill>
                <a:latin typeface="Arial"/>
                <a:ea typeface="Arial"/>
                <a:cs typeface="Arial"/>
                <a:sym typeface="Arial"/>
              </a:rPr>
              <a:t>2</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24.5 m/s</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69" name="Google Shape;269;p39"/>
          <p:cNvSpPr txBox="1"/>
          <p:nvPr>
            <p:ph idx="1" type="body"/>
          </p:nvPr>
        </p:nvSpPr>
        <p:spPr>
          <a:xfrm>
            <a:off x="609600" y="1752599"/>
            <a:ext cx="8305800" cy="4593609"/>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sz="2800" u="sng"/>
              <a:t>Example 2</a:t>
            </a:r>
            <a:r>
              <a:rPr lang="en-US" sz="2800"/>
              <a:t>: A yellow Challenger is speeding down a neighborhood street at 57 mph.  A police car is approaching the car and is traveling at a constant speed of 42 mph.</a:t>
            </a:r>
            <a:endParaRPr/>
          </a:p>
          <a:p>
            <a:pPr indent="-647700" lvl="1" marL="647700" rtl="0" algn="l">
              <a:lnSpc>
                <a:spcPct val="100000"/>
              </a:lnSpc>
              <a:spcBef>
                <a:spcPts val="560"/>
              </a:spcBef>
              <a:spcAft>
                <a:spcPts val="0"/>
              </a:spcAft>
              <a:buSzPts val="2800"/>
              <a:buFont typeface="Arial"/>
              <a:buAutoNum type="alphaLcParenR"/>
            </a:pPr>
            <a:r>
              <a:rPr lang="en-US"/>
              <a:t>How fast is the police car traveling relative to the ground?</a:t>
            </a:r>
            <a:endParaRPr/>
          </a:p>
          <a:p>
            <a:pPr indent="-469900" lvl="1" marL="647700" rtl="0" algn="l">
              <a:lnSpc>
                <a:spcPct val="100000"/>
              </a:lnSpc>
              <a:spcBef>
                <a:spcPts val="560"/>
              </a:spcBef>
              <a:spcAft>
                <a:spcPts val="0"/>
              </a:spcAft>
              <a:buSzPts val="2800"/>
              <a:buFont typeface="Arial"/>
              <a:buNone/>
            </a:pPr>
            <a:r>
              <a:t/>
            </a:r>
            <a:endParaRPr/>
          </a:p>
          <a:p>
            <a:pPr indent="-647700" lvl="1" marL="647700" rtl="0" algn="l">
              <a:lnSpc>
                <a:spcPct val="100000"/>
              </a:lnSpc>
              <a:spcBef>
                <a:spcPts val="560"/>
              </a:spcBef>
              <a:spcAft>
                <a:spcPts val="0"/>
              </a:spcAft>
              <a:buSzPts val="2800"/>
              <a:buFont typeface="Arial"/>
              <a:buAutoNum type="alphaLcParenR"/>
            </a:pPr>
            <a:r>
              <a:rPr lang="en-US"/>
              <a:t>How fast is the police car traveling relative to the Challenger?</a:t>
            </a:r>
            <a:br>
              <a:rPr lang="en-US"/>
            </a:b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4"/>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65" name="Google Shape;565;p84"/>
          <p:cNvSpPr txBox="1"/>
          <p:nvPr>
            <p:ph idx="1" type="body"/>
          </p:nvPr>
        </p:nvSpPr>
        <p:spPr>
          <a:xfrm>
            <a:off x="609600" y="1752600"/>
            <a:ext cx="82296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Step 1)	a = </a:t>
            </a:r>
            <a:r>
              <a:rPr b="1" i="0" lang="en-US" sz="4400" u="sng" cap="none" strike="noStrike">
                <a:solidFill>
                  <a:schemeClr val="dk1"/>
                </a:solidFill>
                <a:latin typeface="Noto Sans Symbols"/>
                <a:ea typeface="Noto Sans Symbols"/>
                <a:cs typeface="Noto Sans Symbols"/>
                <a:sym typeface="Noto Sans Symbols"/>
              </a:rPr>
              <a:t>Δν</a:t>
            </a:r>
            <a:r>
              <a:rPr b="1" i="0" lang="en-US" sz="4400" u="none" cap="none" strike="noStrike">
                <a:solidFill>
                  <a:schemeClr val="dk1"/>
                </a:solidFill>
                <a:latin typeface="Noto Sans Symbols"/>
                <a:ea typeface="Noto Sans Symbols"/>
                <a:cs typeface="Noto Sans Symbols"/>
                <a:sym typeface="Noto Sans Symbols"/>
              </a:rPr>
              <a:t>            </a:t>
            </a:r>
            <a:r>
              <a:rPr b="1" i="0" lang="en-US" sz="4400" u="none" cap="none" strike="noStrike">
                <a:solidFill>
                  <a:schemeClr val="dk1"/>
                </a:solidFill>
                <a:latin typeface="Arial"/>
                <a:ea typeface="Arial"/>
                <a:cs typeface="Arial"/>
                <a:sym typeface="Arial"/>
              </a:rPr>
              <a:t>at = </a:t>
            </a:r>
            <a:r>
              <a:rPr b="1" i="0" lang="en-US" sz="4400" u="sng" cap="none" strike="noStrike">
                <a:solidFill>
                  <a:schemeClr val="dk1"/>
                </a:solidFill>
                <a:latin typeface="Noto Sans Symbols"/>
                <a:ea typeface="Noto Sans Symbols"/>
                <a:cs typeface="Noto Sans Symbols"/>
                <a:sym typeface="Noto Sans Symbols"/>
              </a:rPr>
              <a:t>Δν</a:t>
            </a:r>
            <a:r>
              <a:rPr b="1" i="0" lang="en-US" sz="4400" u="sng" cap="none" strike="noStrike">
                <a:solidFill>
                  <a:schemeClr val="dk1"/>
                </a:solidFill>
                <a:latin typeface="Arial"/>
                <a:ea typeface="Arial"/>
                <a:cs typeface="Arial"/>
                <a:sym typeface="Arial"/>
              </a:rPr>
              <a:t>t</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                    t</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Step 2)	</a:t>
            </a:r>
            <a:r>
              <a:rPr b="1" i="0" lang="en-US" sz="4400" u="none" cap="none" strike="noStrike">
                <a:solidFill>
                  <a:schemeClr val="dk1"/>
                </a:solidFill>
                <a:latin typeface="Noto Sans Symbols"/>
                <a:ea typeface="Noto Sans Symbols"/>
                <a:cs typeface="Noto Sans Symbols"/>
                <a:sym typeface="Noto Sans Symbols"/>
              </a:rPr>
              <a:t>Δν</a:t>
            </a:r>
            <a:r>
              <a:rPr b="1" i="0" lang="en-US" sz="4400" u="none" cap="none" strike="noStrike">
                <a:solidFill>
                  <a:schemeClr val="dk1"/>
                </a:solidFill>
                <a:latin typeface="Arial"/>
                <a:ea typeface="Arial"/>
                <a:cs typeface="Arial"/>
                <a:sym typeface="Arial"/>
              </a:rPr>
              <a:t> = at		 </a:t>
            </a:r>
            <a:r>
              <a:rPr b="1" i="0" lang="en-US" sz="4400" u="sng" cap="none" strike="noStrike">
                <a:solidFill>
                  <a:schemeClr val="dk1"/>
                </a:solidFill>
                <a:latin typeface="Noto Sans Symbols"/>
                <a:ea typeface="Noto Sans Symbols"/>
                <a:cs typeface="Noto Sans Symbols"/>
                <a:sym typeface="Noto Sans Symbols"/>
              </a:rPr>
              <a:t>Δν</a:t>
            </a:r>
            <a:r>
              <a:rPr b="1" i="0" lang="en-US" sz="4400" u="none" cap="none" strike="noStrike">
                <a:solidFill>
                  <a:schemeClr val="dk1"/>
                </a:solidFill>
                <a:latin typeface="Arial"/>
                <a:ea typeface="Arial"/>
                <a:cs typeface="Arial"/>
                <a:sym typeface="Arial"/>
              </a:rPr>
              <a:t> = </a:t>
            </a:r>
            <a:r>
              <a:rPr b="1" i="0" lang="en-US" sz="4400" u="sng" cap="none" strike="noStrike">
                <a:solidFill>
                  <a:schemeClr val="dk1"/>
                </a:solidFill>
                <a:latin typeface="Arial"/>
                <a:ea typeface="Arial"/>
                <a:cs typeface="Arial"/>
                <a:sym typeface="Arial"/>
              </a:rPr>
              <a:t>at</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      a</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 = </a:t>
            </a:r>
            <a:r>
              <a:rPr b="1" i="0" lang="en-US" sz="4400" u="sng" cap="none" strike="noStrike">
                <a:solidFill>
                  <a:schemeClr val="dk1"/>
                </a:solidFill>
                <a:latin typeface="Noto Sans Symbols"/>
                <a:ea typeface="Noto Sans Symbols"/>
                <a:cs typeface="Noto Sans Symbols"/>
                <a:sym typeface="Noto Sans Symbols"/>
              </a:rPr>
              <a:t>Δν</a:t>
            </a:r>
            <a:endParaRPr/>
          </a:p>
          <a:p>
            <a:pPr indent="-342900" lvl="0" marL="342900" marR="0" rtl="0" algn="l">
              <a:lnSpc>
                <a:spcPct val="10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a</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5"/>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71" name="Google Shape;571;p85"/>
          <p:cNvSpPr txBox="1"/>
          <p:nvPr>
            <p:ph idx="1" type="body"/>
          </p:nvPr>
        </p:nvSpPr>
        <p:spPr>
          <a:xfrm>
            <a:off x="228600" y="1447800"/>
            <a:ext cx="8686800" cy="5410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	</a:t>
            </a:r>
            <a:r>
              <a:rPr b="0" i="0" lang="en-US" sz="3400" u="none" cap="none" strike="noStrike">
                <a:solidFill>
                  <a:schemeClr val="dk1"/>
                </a:solidFill>
                <a:latin typeface="Arial"/>
                <a:ea typeface="Arial"/>
                <a:cs typeface="Arial"/>
                <a:sym typeface="Arial"/>
              </a:rPr>
              <a:t>A ball is dropped from a cliff and has an acceleration of 9.8 m/s</a:t>
            </a:r>
            <a:r>
              <a:rPr b="0" baseline="30000" i="0" lang="en-US" sz="3400" u="none" cap="none" strike="noStrike">
                <a:solidFill>
                  <a:schemeClr val="dk1"/>
                </a:solidFill>
                <a:latin typeface="Arial"/>
                <a:ea typeface="Arial"/>
                <a:cs typeface="Arial"/>
                <a:sym typeface="Arial"/>
              </a:rPr>
              <a:t>2</a:t>
            </a:r>
            <a:r>
              <a:rPr b="0" i="0" lang="en-US" sz="3400" u="none" cap="none" strike="noStrike">
                <a:solidFill>
                  <a:schemeClr val="dk1"/>
                </a:solidFill>
                <a:latin typeface="Arial"/>
                <a:ea typeface="Arial"/>
                <a:cs typeface="Arial"/>
                <a:sym typeface="Arial"/>
              </a:rPr>
              <a:t>. How </a:t>
            </a:r>
            <a:r>
              <a:rPr b="1" i="1" lang="en-US" sz="3400" u="sng" cap="none" strike="noStrike">
                <a:solidFill>
                  <a:schemeClr val="dk1"/>
                </a:solidFill>
                <a:latin typeface="Arial"/>
                <a:ea typeface="Arial"/>
                <a:cs typeface="Arial"/>
                <a:sym typeface="Arial"/>
              </a:rPr>
              <a:t>long</a:t>
            </a:r>
            <a:r>
              <a:rPr b="0" i="0" lang="en-US" sz="3400" u="none" cap="none" strike="noStrike">
                <a:solidFill>
                  <a:schemeClr val="dk1"/>
                </a:solidFill>
                <a:latin typeface="Arial"/>
                <a:ea typeface="Arial"/>
                <a:cs typeface="Arial"/>
                <a:sym typeface="Arial"/>
              </a:rPr>
              <a:t> will it take for the ball to reach a speed of 24.5 m/s?</a:t>
            </a:r>
            <a:endParaRPr/>
          </a:p>
          <a:p>
            <a:pPr indent="-342900" lvl="0" marL="342900" marR="0" rtl="0" algn="l">
              <a:lnSpc>
                <a:spcPct val="9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a = 9.8 m/s</a:t>
            </a:r>
            <a:r>
              <a:rPr b="1" baseline="30000" i="0" lang="en-US" sz="3600" u="none" cap="none" strike="noStrike">
                <a:solidFill>
                  <a:schemeClr val="dk1"/>
                </a:solidFill>
                <a:latin typeface="Arial"/>
                <a:ea typeface="Arial"/>
                <a:cs typeface="Arial"/>
                <a:sym typeface="Arial"/>
              </a:rPr>
              <a:t>2</a:t>
            </a:r>
            <a:endParaRPr/>
          </a:p>
          <a:p>
            <a:pPr indent="-342900" lvl="0" marL="342900" marR="0" rtl="0" algn="l">
              <a:lnSpc>
                <a:spcPct val="9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Noto Sans Symbols"/>
                <a:ea typeface="Noto Sans Symbols"/>
                <a:cs typeface="Noto Sans Symbols"/>
                <a:sym typeface="Noto Sans Symbols"/>
              </a:rPr>
              <a:t>Δν</a:t>
            </a:r>
            <a:r>
              <a:rPr b="1" i="0" lang="en-US" sz="3600" u="none" cap="none" strike="noStrike">
                <a:solidFill>
                  <a:schemeClr val="dk1"/>
                </a:solidFill>
                <a:latin typeface="Arial"/>
                <a:ea typeface="Arial"/>
                <a:cs typeface="Arial"/>
                <a:sym typeface="Arial"/>
              </a:rPr>
              <a:t> = 24.5 m/s</a:t>
            </a:r>
            <a:endParaRPr/>
          </a:p>
          <a:p>
            <a:pPr indent="-342900" lvl="0" marL="342900" marR="0" rtl="0" algn="l">
              <a:lnSpc>
                <a:spcPct val="9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	t = ?</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r>
              <a:rPr b="1" i="0" lang="en-US" sz="4000" u="sng"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Noto Sans Symbols"/>
                <a:ea typeface="Noto Sans Symbols"/>
                <a:cs typeface="Noto Sans Symbols"/>
                <a:sym typeface="Noto Sans Symbols"/>
              </a:rPr>
              <a:t>  = </a:t>
            </a:r>
            <a:r>
              <a:rPr b="1" i="0" lang="en-US" sz="4000" u="sng" cap="none" strike="noStrike">
                <a:solidFill>
                  <a:schemeClr val="dk1"/>
                </a:solidFill>
                <a:latin typeface="Arial"/>
                <a:ea typeface="Arial"/>
                <a:cs typeface="Arial"/>
                <a:sym typeface="Arial"/>
              </a:rPr>
              <a:t>24.5 m/s</a:t>
            </a:r>
            <a:r>
              <a:rPr b="1" i="0" lang="en-US" sz="4000" u="none" cap="none" strike="noStrike">
                <a:solidFill>
                  <a:schemeClr val="dk1"/>
                </a:solidFill>
                <a:latin typeface="Arial"/>
                <a:ea typeface="Arial"/>
                <a:cs typeface="Arial"/>
                <a:sym typeface="Arial"/>
              </a:rPr>
              <a:t> = ???</a:t>
            </a:r>
            <a:endParaRPr b="1" i="0" sz="4000" u="sng" cap="none" strike="noStrike">
              <a:solidFill>
                <a:schemeClr val="dk1"/>
              </a:solidFill>
              <a:latin typeface="Noto Sans Symbols"/>
              <a:ea typeface="Noto Sans Symbols"/>
              <a:cs typeface="Noto Sans Symbols"/>
              <a:sym typeface="Noto Sans Symbols"/>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	  9.8m/s</a:t>
            </a:r>
            <a:r>
              <a:rPr b="1" baseline="30000" i="0" lang="en-US" sz="4000" u="none" cap="none" strike="noStrike">
                <a:solidFill>
                  <a:schemeClr val="dk1"/>
                </a:solidFill>
                <a:latin typeface="Arial"/>
                <a:ea typeface="Arial"/>
                <a:cs typeface="Arial"/>
                <a:sym typeface="Arial"/>
              </a:rPr>
              <a:t>2</a:t>
            </a:r>
            <a:endParaRPr/>
          </a:p>
          <a:p>
            <a:pPr indent="-342900" lvl="0" marL="342900" marR="0" rtl="0" algn="l">
              <a:lnSpc>
                <a:spcPct val="90000"/>
              </a:lnSpc>
              <a:spcBef>
                <a:spcPts val="720"/>
              </a:spcBef>
              <a:spcAft>
                <a:spcPts val="0"/>
              </a:spcAft>
              <a:buClr>
                <a:schemeClr val="dk1"/>
              </a:buClr>
              <a:buSzPts val="3600"/>
              <a:buFont typeface="Arial"/>
              <a:buNone/>
            </a:pPr>
            <a:r>
              <a:t/>
            </a:r>
            <a:endParaRPr b="1" i="0" sz="3600" u="none" cap="none" strike="noStrike">
              <a:solidFill>
                <a:schemeClr val="dk1"/>
              </a:solidFill>
              <a:latin typeface="Arial"/>
              <a:ea typeface="Arial"/>
              <a:cs typeface="Arial"/>
              <a:sym typeface="Arial"/>
            </a:endParaRPr>
          </a:p>
          <a:p>
            <a:pPr indent="-165100" lvl="0" marL="3429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6"/>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77" name="Google Shape;577;p86"/>
          <p:cNvSpPr txBox="1"/>
          <p:nvPr>
            <p:ph idx="1" type="body"/>
          </p:nvPr>
        </p:nvSpPr>
        <p:spPr>
          <a:xfrm>
            <a:off x="152400" y="1524000"/>
            <a:ext cx="8763000" cy="5181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	A ball is dropped from a cliff and has an acceleration of 9.8 m/s</a:t>
            </a:r>
            <a:r>
              <a:rPr b="0" baseline="30000" i="0" lang="en-US" sz="3400" u="none" cap="none" strike="noStrike">
                <a:solidFill>
                  <a:schemeClr val="dk1"/>
                </a:solidFill>
                <a:latin typeface="Arial"/>
                <a:ea typeface="Arial"/>
                <a:cs typeface="Arial"/>
                <a:sym typeface="Arial"/>
              </a:rPr>
              <a:t>2</a:t>
            </a:r>
            <a:r>
              <a:rPr b="0" i="0" lang="en-US" sz="3400" u="none" cap="none" strike="noStrike">
                <a:solidFill>
                  <a:schemeClr val="dk1"/>
                </a:solidFill>
                <a:latin typeface="Arial"/>
                <a:ea typeface="Arial"/>
                <a:cs typeface="Arial"/>
                <a:sym typeface="Arial"/>
              </a:rPr>
              <a:t>. How </a:t>
            </a:r>
            <a:r>
              <a:rPr b="1" i="1" lang="en-US" sz="3400" u="sng" cap="none" strike="noStrike">
                <a:solidFill>
                  <a:schemeClr val="dk1"/>
                </a:solidFill>
                <a:latin typeface="Arial"/>
                <a:ea typeface="Arial"/>
                <a:cs typeface="Arial"/>
                <a:sym typeface="Arial"/>
              </a:rPr>
              <a:t>long</a:t>
            </a:r>
            <a:r>
              <a:rPr b="0" i="0" lang="en-US" sz="3400" u="none" cap="none" strike="noStrike">
                <a:solidFill>
                  <a:schemeClr val="dk1"/>
                </a:solidFill>
                <a:latin typeface="Arial"/>
                <a:ea typeface="Arial"/>
                <a:cs typeface="Arial"/>
                <a:sym typeface="Arial"/>
              </a:rPr>
              <a:t> will it take for the ball to reach a speed of 24.5 m/s?</a:t>
            </a:r>
            <a:endParaRPr/>
          </a:p>
          <a:p>
            <a:pPr indent="-342900" lvl="0" marL="342900" marR="0" rtl="0" algn="l">
              <a:lnSpc>
                <a:spcPct val="9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a = 9.8 m/s</a:t>
            </a:r>
            <a:r>
              <a:rPr b="1" baseline="30000" i="0" lang="en-US" sz="3600" u="none" cap="none" strike="noStrike">
                <a:solidFill>
                  <a:schemeClr val="dk1"/>
                </a:solidFill>
                <a:latin typeface="Arial"/>
                <a:ea typeface="Arial"/>
                <a:cs typeface="Arial"/>
                <a:sym typeface="Arial"/>
              </a:rPr>
              <a:t>2</a:t>
            </a:r>
            <a:endParaRPr/>
          </a:p>
          <a:p>
            <a:pPr indent="-342900" lvl="0" marL="342900" marR="0" rtl="0" algn="l">
              <a:lnSpc>
                <a:spcPct val="9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Noto Sans Symbols"/>
                <a:ea typeface="Noto Sans Symbols"/>
                <a:cs typeface="Noto Sans Symbols"/>
                <a:sym typeface="Noto Sans Symbols"/>
              </a:rPr>
              <a:t>Δν</a:t>
            </a:r>
            <a:r>
              <a:rPr b="1" i="0" lang="en-US" sz="3600" u="none" cap="none" strike="noStrike">
                <a:solidFill>
                  <a:schemeClr val="dk1"/>
                </a:solidFill>
                <a:latin typeface="Arial"/>
                <a:ea typeface="Arial"/>
                <a:cs typeface="Arial"/>
                <a:sym typeface="Arial"/>
              </a:rPr>
              <a:t> = 24.5 m/s</a:t>
            </a:r>
            <a:endParaRPr/>
          </a:p>
          <a:p>
            <a:pPr indent="-342900" lvl="0" marL="342900" marR="0" rtl="0" algn="l">
              <a:lnSpc>
                <a:spcPct val="9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	t = ?</a:t>
            </a:r>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r>
              <a:rPr b="1" i="0" lang="en-US" sz="4000" u="sng"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Noto Sans Symbols"/>
                <a:ea typeface="Noto Sans Symbols"/>
                <a:cs typeface="Noto Sans Symbols"/>
                <a:sym typeface="Noto Sans Symbols"/>
              </a:rPr>
              <a:t>  = </a:t>
            </a:r>
            <a:r>
              <a:rPr b="1" i="0" lang="en-US" sz="4000" u="sng" cap="none" strike="noStrike">
                <a:solidFill>
                  <a:schemeClr val="dk1"/>
                </a:solidFill>
                <a:latin typeface="Arial"/>
                <a:ea typeface="Arial"/>
                <a:cs typeface="Arial"/>
                <a:sym typeface="Arial"/>
              </a:rPr>
              <a:t>24.5 m/s</a:t>
            </a:r>
            <a:r>
              <a:rPr b="1" i="0" lang="en-US" sz="4000" u="none" cap="none" strike="noStrike">
                <a:solidFill>
                  <a:schemeClr val="dk1"/>
                </a:solidFill>
                <a:latin typeface="Arial"/>
                <a:ea typeface="Arial"/>
                <a:cs typeface="Arial"/>
                <a:sym typeface="Arial"/>
              </a:rPr>
              <a:t> = 2.5 s</a:t>
            </a:r>
            <a:endParaRPr b="1" i="0" sz="4000" u="sng" cap="none" strike="noStrike">
              <a:solidFill>
                <a:schemeClr val="dk1"/>
              </a:solidFill>
              <a:latin typeface="Noto Sans Symbols"/>
              <a:ea typeface="Noto Sans Symbols"/>
              <a:cs typeface="Noto Sans Symbols"/>
              <a:sym typeface="Noto Sans Symbols"/>
            </a:endParaRPr>
          </a:p>
          <a:p>
            <a:pPr indent="-342900" lvl="0" marL="342900" marR="0" rtl="0" algn="l">
              <a:lnSpc>
                <a:spcPct val="9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	  9.8m/s</a:t>
            </a:r>
            <a:r>
              <a:rPr b="1" baseline="30000" i="0" lang="en-US" sz="4000" u="none" cap="none" strike="noStrike">
                <a:solidFill>
                  <a:schemeClr val="dk1"/>
                </a:solidFill>
                <a:latin typeface="Arial"/>
                <a:ea typeface="Arial"/>
                <a:cs typeface="Arial"/>
                <a:sym typeface="Arial"/>
              </a:rPr>
              <a:t>2</a:t>
            </a:r>
            <a:endParaRPr/>
          </a:p>
          <a:p>
            <a:pPr indent="-165100" lvl="0" marL="3429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7"/>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83" name="Google Shape;583;p87"/>
          <p:cNvSpPr txBox="1"/>
          <p:nvPr>
            <p:ph idx="1" type="body"/>
          </p:nvPr>
        </p:nvSpPr>
        <p:spPr>
          <a:xfrm>
            <a:off x="609600" y="1752600"/>
            <a:ext cx="83058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	A sprinter leaves the starting blocks with an acceleration of 4.5 m/s</a:t>
            </a:r>
            <a:r>
              <a:rPr b="0" baseline="30000" i="0" lang="en-US" sz="32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What is the sprinters speed 2 s later?</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8"/>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89" name="Google Shape;589;p88"/>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	A sprinter leaves the starting blocks with an acceleration of 4.5 m/s</a:t>
            </a:r>
            <a:r>
              <a:rPr b="0" baseline="30000" i="0" lang="en-US" sz="32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What is the sprinters speed 2 s later?</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 = 4.5 m/s2</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2 s</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9"/>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595" name="Google Shape;595;p89"/>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Step 1)	a = </a:t>
            </a:r>
            <a:r>
              <a:rPr b="1" i="0" lang="en-US" sz="4400" u="sng" cap="none" strike="noStrike">
                <a:solidFill>
                  <a:schemeClr val="dk1"/>
                </a:solidFill>
                <a:latin typeface="Noto Sans Symbols"/>
                <a:ea typeface="Noto Sans Symbols"/>
                <a:cs typeface="Noto Sans Symbols"/>
                <a:sym typeface="Noto Sans Symbols"/>
              </a:rPr>
              <a:t>Δν</a:t>
            </a:r>
            <a:r>
              <a:rPr b="1" i="0" lang="en-US" sz="4400" u="none" cap="none" strike="noStrike">
                <a:solidFill>
                  <a:schemeClr val="dk1"/>
                </a:solidFill>
                <a:latin typeface="Noto Sans Symbols"/>
                <a:ea typeface="Noto Sans Symbols"/>
                <a:cs typeface="Noto Sans Symbols"/>
                <a:sym typeface="Noto Sans Symbols"/>
              </a:rPr>
              <a:t>            </a:t>
            </a:r>
            <a:r>
              <a:rPr b="1" i="0" lang="en-US" sz="4400" u="none" cap="none" strike="noStrike">
                <a:solidFill>
                  <a:schemeClr val="dk1"/>
                </a:solidFill>
                <a:latin typeface="Arial"/>
                <a:ea typeface="Arial"/>
                <a:cs typeface="Arial"/>
                <a:sym typeface="Arial"/>
              </a:rPr>
              <a:t>at = </a:t>
            </a:r>
            <a:r>
              <a:rPr b="1" i="0" lang="en-US" sz="4400" u="sng" cap="none" strike="noStrike">
                <a:solidFill>
                  <a:schemeClr val="dk1"/>
                </a:solidFill>
                <a:latin typeface="Noto Sans Symbols"/>
                <a:ea typeface="Noto Sans Symbols"/>
                <a:cs typeface="Noto Sans Symbols"/>
                <a:sym typeface="Noto Sans Symbols"/>
              </a:rPr>
              <a:t>Δν</a:t>
            </a:r>
            <a:r>
              <a:rPr b="1" i="0" lang="en-US" sz="4400" u="sng" cap="none" strike="noStrike">
                <a:solidFill>
                  <a:schemeClr val="dk1"/>
                </a:solidFill>
                <a:latin typeface="Arial"/>
                <a:ea typeface="Arial"/>
                <a:cs typeface="Arial"/>
                <a:sym typeface="Arial"/>
              </a:rPr>
              <a:t>t</a:t>
            </a:r>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t                    t</a:t>
            </a:r>
            <a:endParaRPr/>
          </a:p>
          <a:p>
            <a:pPr indent="-342900" lvl="0" marL="342900" marR="0" rtl="0" algn="l">
              <a:lnSpc>
                <a:spcPct val="90000"/>
              </a:lnSpc>
              <a:spcBef>
                <a:spcPts val="880"/>
              </a:spcBef>
              <a:spcAft>
                <a:spcPts val="0"/>
              </a:spcAft>
              <a:buClr>
                <a:schemeClr val="dk1"/>
              </a:buClr>
              <a:buSzPts val="4400"/>
              <a:buFont typeface="Noto Sans Symbols"/>
              <a:buNone/>
            </a:pPr>
            <a:r>
              <a:rPr b="1" i="0" lang="en-US" sz="4400" u="none" cap="none" strike="noStrike">
                <a:solidFill>
                  <a:schemeClr val="dk1"/>
                </a:solidFill>
                <a:latin typeface="Noto Sans Symbols"/>
                <a:ea typeface="Noto Sans Symbols"/>
                <a:cs typeface="Noto Sans Symbols"/>
                <a:sym typeface="Noto Sans Symbols"/>
              </a:rPr>
              <a:t>	Δν</a:t>
            </a:r>
            <a:r>
              <a:rPr b="1" i="0" lang="en-US" sz="4400" u="none" cap="none" strike="noStrike">
                <a:solidFill>
                  <a:schemeClr val="dk1"/>
                </a:solidFill>
                <a:latin typeface="Arial"/>
                <a:ea typeface="Arial"/>
                <a:cs typeface="Arial"/>
                <a:sym typeface="Arial"/>
              </a:rPr>
              <a:t> = at</a:t>
            </a:r>
            <a:endParaRPr/>
          </a:p>
          <a:p>
            <a:pPr indent="-342900" lvl="0" marL="342900" marR="0" rtl="0" algn="l">
              <a:lnSpc>
                <a:spcPct val="90000"/>
              </a:lnSpc>
              <a:spcBef>
                <a:spcPts val="88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a:p>
            <a:pPr indent="-342900" lvl="0" marL="342900" marR="0" rtl="0" algn="l">
              <a:lnSpc>
                <a:spcPct val="90000"/>
              </a:lnSpc>
              <a:spcBef>
                <a:spcPts val="88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	Now plug in your numbers and solve.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9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3600" u="none" cap="none" strike="noStrike">
              <a:solidFill>
                <a:schemeClr val="dk2"/>
              </a:solidFill>
              <a:latin typeface="Arial Black"/>
              <a:ea typeface="Arial Black"/>
              <a:cs typeface="Arial Black"/>
              <a:sym typeface="Arial Black"/>
            </a:endParaRPr>
          </a:p>
        </p:txBody>
      </p:sp>
      <p:sp>
        <p:nvSpPr>
          <p:cNvPr id="601" name="Google Shape;601;p90"/>
          <p:cNvSpPr txBox="1"/>
          <p:nvPr>
            <p:ph idx="1" type="body"/>
          </p:nvPr>
        </p:nvSpPr>
        <p:spPr>
          <a:xfrm>
            <a:off x="228600" y="1524000"/>
            <a:ext cx="8915400" cy="5486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	A sprinter leaves the starting blocks with an acceleration of 4.5 m/s</a:t>
            </a:r>
            <a:r>
              <a:rPr b="0" baseline="30000" i="0" lang="en-US" sz="32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What is the sprinters speed 2 s later?</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a:t>
            </a:r>
            <a:r>
              <a:rPr b="1" i="0" lang="en-US" sz="4000" u="none" cap="none" strike="noStrike">
                <a:solidFill>
                  <a:schemeClr val="dk1"/>
                </a:solidFill>
                <a:latin typeface="Noto Sans Symbols"/>
                <a:ea typeface="Noto Sans Symbols"/>
                <a:cs typeface="Noto Sans Symbols"/>
                <a:sym typeface="Noto Sans Symbols"/>
              </a:rPr>
              <a:t>Δν</a:t>
            </a:r>
            <a:r>
              <a:rPr b="1" i="0" lang="en-US" sz="4000" u="none" cap="none" strike="noStrike">
                <a:solidFill>
                  <a:schemeClr val="dk1"/>
                </a:solidFill>
                <a:latin typeface="Arial"/>
                <a:ea typeface="Arial"/>
                <a:cs typeface="Arial"/>
                <a:sym typeface="Arial"/>
              </a:rPr>
              <a:t> = ?</a:t>
            </a:r>
            <a:endParaRPr/>
          </a:p>
          <a:p>
            <a:pPr indent="-342900" lvl="0" marL="342900" marR="0" rtl="0" algn="l">
              <a:lnSpc>
                <a:spcPct val="100000"/>
              </a:lnSpc>
              <a:spcBef>
                <a:spcPts val="80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	t = ?</a:t>
            </a:r>
            <a:endParaRPr/>
          </a:p>
          <a:p>
            <a:pPr indent="-342900" lvl="0" marL="342900" marR="0" rtl="0" algn="l">
              <a:lnSpc>
                <a:spcPct val="100000"/>
              </a:lnSpc>
              <a:spcBef>
                <a:spcPts val="96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ans Symbols"/>
                <a:ea typeface="Noto Sans Symbols"/>
                <a:cs typeface="Noto Sans Symbols"/>
                <a:sym typeface="Noto Sans Symbols"/>
              </a:rPr>
              <a:t>Δν</a:t>
            </a:r>
            <a:r>
              <a:rPr b="1" i="0" lang="en-US" sz="4400" u="none" cap="none" strike="noStrike">
                <a:solidFill>
                  <a:schemeClr val="dk1"/>
                </a:solidFill>
                <a:latin typeface="Arial"/>
                <a:ea typeface="Arial"/>
                <a:cs typeface="Arial"/>
                <a:sym typeface="Arial"/>
              </a:rPr>
              <a:t> = at = 4.5m/s</a:t>
            </a:r>
            <a:r>
              <a:rPr b="1" baseline="30000" i="0" lang="en-US" sz="4400" u="none" cap="none" strike="noStrike">
                <a:solidFill>
                  <a:schemeClr val="dk1"/>
                </a:solidFill>
                <a:latin typeface="Arial"/>
                <a:ea typeface="Arial"/>
                <a:cs typeface="Arial"/>
                <a:sym typeface="Arial"/>
              </a:rPr>
              <a:t>2</a:t>
            </a:r>
            <a:r>
              <a:rPr b="1" i="0" lang="en-US" sz="4400" u="none" cap="none" strike="noStrike">
                <a:solidFill>
                  <a:schemeClr val="dk1"/>
                </a:solidFill>
                <a:latin typeface="Arial"/>
                <a:ea typeface="Arial"/>
                <a:cs typeface="Arial"/>
                <a:sym typeface="Arial"/>
              </a:rPr>
              <a:t> X 2 s = </a:t>
            </a:r>
            <a:r>
              <a:rPr b="1" i="0" lang="en-US" sz="4800" u="none" cap="none" strike="noStrike">
                <a:solidFill>
                  <a:schemeClr val="dk1"/>
                </a:solidFill>
                <a:latin typeface="Arial"/>
                <a:ea typeface="Arial"/>
                <a:cs typeface="Arial"/>
                <a:sym typeface="Arial"/>
              </a:rPr>
              <a:t>9 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75" name="Google Shape;275;p40"/>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u="sng"/>
              <a:t>Practice 1</a:t>
            </a:r>
            <a:r>
              <a:rPr lang="en-US"/>
              <a:t>: What would be the best frame of reference to use to determine how fast a bus is moving? </a:t>
            </a:r>
            <a:endParaRPr/>
          </a:p>
          <a:p>
            <a:pPr indent="-511175" lvl="0" marL="520700" rtl="0" algn="l">
              <a:lnSpc>
                <a:spcPct val="100000"/>
              </a:lnSpc>
              <a:spcBef>
                <a:spcPts val="640"/>
              </a:spcBef>
              <a:spcAft>
                <a:spcPts val="0"/>
              </a:spcAft>
              <a:buSzPts val="3200"/>
              <a:buFont typeface="Arial"/>
              <a:buAutoNum type="alphaLcParenR"/>
            </a:pPr>
            <a:r>
              <a:rPr lang="en-US"/>
              <a:t>Other cars near the bus</a:t>
            </a:r>
            <a:endParaRPr/>
          </a:p>
          <a:p>
            <a:pPr indent="-511175" lvl="0" marL="520700" rtl="0" algn="l">
              <a:lnSpc>
                <a:spcPct val="100000"/>
              </a:lnSpc>
              <a:spcBef>
                <a:spcPts val="640"/>
              </a:spcBef>
              <a:spcAft>
                <a:spcPts val="0"/>
              </a:spcAft>
              <a:buSzPts val="3200"/>
              <a:buFont typeface="Arial"/>
              <a:buAutoNum type="alphaLcParenR"/>
            </a:pPr>
            <a:r>
              <a:rPr lang="en-US"/>
              <a:t>The passengers on the bus</a:t>
            </a:r>
            <a:endParaRPr/>
          </a:p>
          <a:p>
            <a:pPr indent="-511175" lvl="0" marL="520700" rtl="0" algn="l">
              <a:lnSpc>
                <a:spcPct val="100000"/>
              </a:lnSpc>
              <a:spcBef>
                <a:spcPts val="640"/>
              </a:spcBef>
              <a:spcAft>
                <a:spcPts val="0"/>
              </a:spcAft>
              <a:buSzPts val="3200"/>
              <a:buFont typeface="Arial"/>
              <a:buAutoNum type="alphaLcParenR"/>
            </a:pPr>
            <a:r>
              <a:rPr lang="en-US"/>
              <a:t>Parked cars on the side of the road</a:t>
            </a:r>
            <a:endParaRPr/>
          </a:p>
          <a:p>
            <a:pPr indent="-511175" lvl="0" marL="520700" rtl="0" algn="l">
              <a:lnSpc>
                <a:spcPct val="100000"/>
              </a:lnSpc>
              <a:spcBef>
                <a:spcPts val="640"/>
              </a:spcBef>
              <a:spcAft>
                <a:spcPts val="0"/>
              </a:spcAft>
              <a:buSzPts val="3200"/>
              <a:buFont typeface="Arial"/>
              <a:buAutoNum type="alphaLcParenR"/>
            </a:pPr>
            <a:r>
              <a:rPr lang="en-US"/>
              <a:t>Pedestrians walking down the same street</a:t>
            </a:r>
            <a:endParaRPr/>
          </a:p>
          <a:p>
            <a:pPr indent="0" lvl="0" marL="25400" rtl="0" algn="l">
              <a:lnSpc>
                <a:spcPct val="100000"/>
              </a:lnSpc>
              <a:spcBef>
                <a:spcPts val="640"/>
              </a:spcBef>
              <a:spcAft>
                <a:spcPts val="0"/>
              </a:spcAft>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81" name="Google Shape;281;p41"/>
          <p:cNvSpPr txBox="1"/>
          <p:nvPr>
            <p:ph idx="1" type="body"/>
          </p:nvPr>
        </p:nvSpPr>
        <p:spPr>
          <a:xfrm>
            <a:off x="609600" y="1752600"/>
            <a:ext cx="8305800" cy="4724400"/>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u="sng"/>
              <a:t>Practice 2</a:t>
            </a:r>
            <a:r>
              <a:rPr lang="en-US"/>
              <a:t>: A bus is traveling down the street.  Does the bus appear to be moving… </a:t>
            </a:r>
            <a:endParaRPr/>
          </a:p>
          <a:p>
            <a:pPr indent="-457200" lvl="0" marL="466725" rtl="0" algn="l">
              <a:lnSpc>
                <a:spcPct val="100000"/>
              </a:lnSpc>
              <a:spcBef>
                <a:spcPts val="640"/>
              </a:spcBef>
              <a:spcAft>
                <a:spcPts val="0"/>
              </a:spcAft>
              <a:buSzPts val="2400"/>
              <a:buFont typeface="Arial"/>
              <a:buAutoNum type="alphaLcParenR"/>
            </a:pPr>
            <a:r>
              <a:rPr lang="en-US" sz="2400"/>
              <a:t>Relative to passengers seated on the bus? _______</a:t>
            </a:r>
            <a:endParaRPr/>
          </a:p>
          <a:p>
            <a:pPr indent="-457200" lvl="0" marL="466725" rtl="0" algn="l">
              <a:lnSpc>
                <a:spcPct val="100000"/>
              </a:lnSpc>
              <a:spcBef>
                <a:spcPts val="640"/>
              </a:spcBef>
              <a:spcAft>
                <a:spcPts val="0"/>
              </a:spcAft>
              <a:buSzPts val="2400"/>
              <a:buFont typeface="Arial"/>
              <a:buAutoNum type="alphaLcParenR"/>
            </a:pPr>
            <a:r>
              <a:rPr lang="en-US" sz="2400"/>
              <a:t>Relative to a pedestrian waiting to cross the street? _______</a:t>
            </a:r>
            <a:endParaRPr/>
          </a:p>
          <a:p>
            <a:pPr indent="-457200" lvl="0" marL="466725" rtl="0" algn="l">
              <a:lnSpc>
                <a:spcPct val="100000"/>
              </a:lnSpc>
              <a:spcBef>
                <a:spcPts val="640"/>
              </a:spcBef>
              <a:spcAft>
                <a:spcPts val="0"/>
              </a:spcAft>
              <a:buSzPts val="2400"/>
              <a:buFont typeface="Arial"/>
              <a:buAutoNum type="alphaLcParenR"/>
            </a:pPr>
            <a:r>
              <a:rPr lang="en-US" sz="2400"/>
              <a:t>Relative to a bug stuck on the bus’s window? _______</a:t>
            </a:r>
            <a:endParaRPr/>
          </a:p>
          <a:p>
            <a:pPr indent="-457200" lvl="0" marL="466725" rtl="0" algn="l">
              <a:lnSpc>
                <a:spcPct val="100000"/>
              </a:lnSpc>
              <a:spcBef>
                <a:spcPts val="640"/>
              </a:spcBef>
              <a:spcAft>
                <a:spcPts val="0"/>
              </a:spcAft>
              <a:buSzPts val="2400"/>
              <a:buFont typeface="Arial"/>
              <a:buAutoNum type="alphaLcParenR"/>
            </a:pPr>
            <a:r>
              <a:rPr lang="en-US" sz="2400"/>
              <a:t>Relative to a passenger walking to the front of the bus? _______</a:t>
            </a:r>
            <a:endParaRPr/>
          </a:p>
          <a:p>
            <a:pPr indent="0" lvl="0" marL="25400" rtl="0" algn="l">
              <a:lnSpc>
                <a:spcPct val="100000"/>
              </a:lnSpc>
              <a:spcBef>
                <a:spcPts val="640"/>
              </a:spcBef>
              <a:spcAft>
                <a:spcPts val="0"/>
              </a:spcAft>
              <a:buSzPts val="3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87" name="Google Shape;287;p42"/>
          <p:cNvSpPr txBox="1"/>
          <p:nvPr>
            <p:ph idx="1" type="body"/>
          </p:nvPr>
        </p:nvSpPr>
        <p:spPr>
          <a:xfrm>
            <a:off x="609600" y="1752600"/>
            <a:ext cx="8305800" cy="4724400"/>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u="sng"/>
              <a:t>Practice 3</a:t>
            </a:r>
            <a:r>
              <a:rPr lang="en-US"/>
              <a:t>: A girl is standing by the side of the road. </a:t>
            </a:r>
            <a:endParaRPr/>
          </a:p>
          <a:p>
            <a:pPr indent="-514350" lvl="0" marL="539750" rtl="0" algn="l">
              <a:lnSpc>
                <a:spcPct val="100000"/>
              </a:lnSpc>
              <a:spcBef>
                <a:spcPts val="640"/>
              </a:spcBef>
              <a:spcAft>
                <a:spcPts val="0"/>
              </a:spcAft>
              <a:buSzPts val="3200"/>
              <a:buFont typeface="Arial"/>
              <a:buAutoNum type="alphaLcParenR"/>
            </a:pPr>
            <a:r>
              <a:rPr lang="en-US" sz="2400"/>
              <a:t>Give an example of a frame of reference in which she is not moving. </a:t>
            </a:r>
            <a:endParaRPr/>
          </a:p>
          <a:p>
            <a:pPr indent="0" lvl="0" marL="520700" rtl="0" algn="l">
              <a:lnSpc>
                <a:spcPct val="100000"/>
              </a:lnSpc>
              <a:spcBef>
                <a:spcPts val="640"/>
              </a:spcBef>
              <a:spcAft>
                <a:spcPts val="0"/>
              </a:spcAft>
              <a:buSzPts val="3200"/>
              <a:buNone/>
            </a:pPr>
            <a:r>
              <a:rPr i="1" lang="en-US" sz="2400"/>
              <a:t>She is not moving relative to __________</a:t>
            </a:r>
            <a:endParaRPr sz="2400"/>
          </a:p>
          <a:p>
            <a:pPr indent="0" lvl="0" marL="25400" rtl="0" algn="l">
              <a:lnSpc>
                <a:spcPct val="100000"/>
              </a:lnSpc>
              <a:spcBef>
                <a:spcPts val="640"/>
              </a:spcBef>
              <a:spcAft>
                <a:spcPts val="0"/>
              </a:spcAft>
              <a:buSzPts val="3200"/>
              <a:buNone/>
            </a:pPr>
            <a:r>
              <a:t/>
            </a:r>
            <a:endParaRPr sz="2400"/>
          </a:p>
          <a:p>
            <a:pPr indent="-514350" lvl="0" marL="539750" rtl="0" algn="l">
              <a:lnSpc>
                <a:spcPct val="100000"/>
              </a:lnSpc>
              <a:spcBef>
                <a:spcPts val="640"/>
              </a:spcBef>
              <a:spcAft>
                <a:spcPts val="0"/>
              </a:spcAft>
              <a:buSzPts val="3200"/>
              <a:buFont typeface="Arial"/>
              <a:buAutoNum type="alphaLcParenR" startAt="2"/>
            </a:pPr>
            <a:r>
              <a:rPr lang="en-US" sz="2400"/>
              <a:t>Give an example of a frame of reference in which she is moving.</a:t>
            </a:r>
            <a:endParaRPr/>
          </a:p>
          <a:p>
            <a:pPr indent="0" lvl="0" marL="520700" rtl="0" algn="l">
              <a:lnSpc>
                <a:spcPct val="100000"/>
              </a:lnSpc>
              <a:spcBef>
                <a:spcPts val="640"/>
              </a:spcBef>
              <a:spcAft>
                <a:spcPts val="0"/>
              </a:spcAft>
              <a:buSzPts val="3200"/>
              <a:buNone/>
            </a:pPr>
            <a:r>
              <a:rPr i="1" lang="en-US" sz="2400"/>
              <a:t>She is moving relative to</a:t>
            </a:r>
            <a:r>
              <a:rPr lang="en-US" sz="2400"/>
              <a:t> _____________</a:t>
            </a:r>
            <a:endParaRPr/>
          </a:p>
          <a:p>
            <a:pPr indent="0" lvl="0" marL="25400" rtl="0" algn="l">
              <a:lnSpc>
                <a:spcPct val="100000"/>
              </a:lnSpc>
              <a:spcBef>
                <a:spcPts val="640"/>
              </a:spcBef>
              <a:spcAft>
                <a:spcPts val="0"/>
              </a:spcAft>
              <a:buSzPts val="3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ph type="title"/>
          </p:nvPr>
        </p:nvSpPr>
        <p:spPr>
          <a:xfrm>
            <a:off x="3276600" y="3810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Frame of Reference</a:t>
            </a:r>
            <a:endParaRPr/>
          </a:p>
        </p:txBody>
      </p:sp>
      <p:sp>
        <p:nvSpPr>
          <p:cNvPr id="293" name="Google Shape;293;p43"/>
          <p:cNvSpPr txBox="1"/>
          <p:nvPr>
            <p:ph idx="1" type="body"/>
          </p:nvPr>
        </p:nvSpPr>
        <p:spPr>
          <a:xfrm>
            <a:off x="609600" y="1752600"/>
            <a:ext cx="8305800" cy="4724400"/>
          </a:xfrm>
          <a:prstGeom prst="rect">
            <a:avLst/>
          </a:prstGeom>
          <a:noFill/>
          <a:ln>
            <a:noFill/>
          </a:ln>
        </p:spPr>
        <p:txBody>
          <a:bodyPr anchorCtr="0" anchor="t" bIns="45700" lIns="91425" spcFirstLastPara="1" rIns="91425" wrap="square" tIns="45700">
            <a:noAutofit/>
          </a:bodyPr>
          <a:lstStyle/>
          <a:p>
            <a:pPr indent="0" lvl="0" marL="25400" rtl="0" algn="l">
              <a:lnSpc>
                <a:spcPct val="100000"/>
              </a:lnSpc>
              <a:spcBef>
                <a:spcPts val="640"/>
              </a:spcBef>
              <a:spcAft>
                <a:spcPts val="0"/>
              </a:spcAft>
              <a:buSzPts val="3200"/>
              <a:buNone/>
            </a:pPr>
            <a:r>
              <a:rPr lang="en-US" u="sng"/>
              <a:t>Practice 4</a:t>
            </a:r>
            <a:r>
              <a:rPr lang="en-US"/>
              <a:t>: A fish is swimming </a:t>
            </a:r>
            <a:r>
              <a:rPr b="1" i="1" lang="en-US"/>
              <a:t>upstream</a:t>
            </a:r>
            <a:r>
              <a:rPr lang="en-US"/>
              <a:t> at 6 mph. </a:t>
            </a:r>
            <a:endParaRPr/>
          </a:p>
          <a:p>
            <a:pPr indent="-514350" lvl="0" marL="539750" rtl="0" algn="l">
              <a:lnSpc>
                <a:spcPct val="100000"/>
              </a:lnSpc>
              <a:spcBef>
                <a:spcPts val="640"/>
              </a:spcBef>
              <a:spcAft>
                <a:spcPts val="0"/>
              </a:spcAft>
              <a:buSzPts val="2400"/>
              <a:buFont typeface="Arial"/>
              <a:buAutoNum type="alphaLcParenR"/>
            </a:pPr>
            <a:r>
              <a:rPr lang="en-US" sz="2400"/>
              <a:t>How fast is the fish swimming? </a:t>
            </a:r>
            <a:endParaRPr/>
          </a:p>
          <a:p>
            <a:pPr indent="-514350" lvl="0" marL="539750" rtl="0" algn="l">
              <a:lnSpc>
                <a:spcPct val="100000"/>
              </a:lnSpc>
              <a:spcBef>
                <a:spcPts val="640"/>
              </a:spcBef>
              <a:spcAft>
                <a:spcPts val="0"/>
              </a:spcAft>
              <a:buSzPts val="2400"/>
              <a:buFont typeface="Arial"/>
              <a:buAutoNum type="alphaLcParenR"/>
            </a:pPr>
            <a:r>
              <a:rPr lang="en-US" sz="2400"/>
              <a:t>If the current is moving at 2 mph how fast is the fish traveling relative to the shore? </a:t>
            </a:r>
            <a:endParaRPr/>
          </a:p>
          <a:p>
            <a:pPr indent="-514350" lvl="0" marL="539750" rtl="0" algn="l">
              <a:lnSpc>
                <a:spcPct val="100000"/>
              </a:lnSpc>
              <a:spcBef>
                <a:spcPts val="640"/>
              </a:spcBef>
              <a:spcAft>
                <a:spcPts val="0"/>
              </a:spcAft>
              <a:buSzPts val="2400"/>
              <a:buFont typeface="Arial"/>
              <a:buAutoNum type="alphaLcParenR"/>
            </a:pPr>
            <a:r>
              <a:rPr lang="en-US" sz="2400"/>
              <a:t>If the fish reversed direction and was traveling downstream at 6 mph, what would its speed be relative to the shore?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flywheel design template">
  <a:themeElements>
    <a:clrScheme name="Blue flywheel design template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rakes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