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58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BDC-33A7-4078-BC84-94E53632550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EB39-5DFC-4084-BC22-3B7FD3B03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BDC-33A7-4078-BC84-94E53632550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EB39-5DFC-4084-BC22-3B7FD3B03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BDC-33A7-4078-BC84-94E53632550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EB39-5DFC-4084-BC22-3B7FD3B03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BDC-33A7-4078-BC84-94E53632550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EB39-5DFC-4084-BC22-3B7FD3B03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BDC-33A7-4078-BC84-94E53632550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EB39-5DFC-4084-BC22-3B7FD3B03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BDC-33A7-4078-BC84-94E53632550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EB39-5DFC-4084-BC22-3B7FD3B03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BDC-33A7-4078-BC84-94E53632550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EB39-5DFC-4084-BC22-3B7FD3B03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BDC-33A7-4078-BC84-94E53632550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EB39-5DFC-4084-BC22-3B7FD3B03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BDC-33A7-4078-BC84-94E53632550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EB39-5DFC-4084-BC22-3B7FD3B03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BDC-33A7-4078-BC84-94E53632550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EB39-5DFC-4084-BC22-3B7FD3B03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BDC-33A7-4078-BC84-94E53632550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EB39-5DFC-4084-BC22-3B7FD3B03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25BDC-33A7-4078-BC84-94E536325504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5EB39-5DFC-4084-BC22-3B7FD3B035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Ecology Vocabulary </a:t>
            </a:r>
            <a:endParaRPr lang="en-US" dirty="0">
              <a:latin typeface="Berlin Sans FB Demi" pitchFamily="34" charset="0"/>
            </a:endParaRPr>
          </a:p>
        </p:txBody>
      </p:sp>
      <p:pic>
        <p:nvPicPr>
          <p:cNvPr id="4" name="Picture 3" descr="89-27131367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4191000"/>
            <a:ext cx="1228725" cy="2286000"/>
          </a:xfrm>
          <a:prstGeom prst="rect">
            <a:avLst/>
          </a:prstGeom>
        </p:spPr>
      </p:pic>
      <p:pic>
        <p:nvPicPr>
          <p:cNvPr id="5" name="Picture 4" descr="detroit20science20center-fu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28600"/>
            <a:ext cx="3048000" cy="1857375"/>
          </a:xfrm>
          <a:prstGeom prst="rect">
            <a:avLst/>
          </a:prstGeom>
        </p:spPr>
      </p:pic>
      <p:pic>
        <p:nvPicPr>
          <p:cNvPr id="6" name="Picture 5" descr="plant4c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4191000"/>
            <a:ext cx="1543050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-18365"/>
            <a:ext cx="84582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Mutualism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– symbiotic relationship where both members receive benefits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Niche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the home and role of an organism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Nitrogen cycle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the way the nitrogen moves from the air as N2 gas into organisms to be used in organic molecules like proteins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Overpopulation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point where there are too many organisms to be supported by the available resources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Parental behavior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– the way that parent animals teach their young survival skills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Phototaxis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a movement in response to light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Phototropism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 growth of a plant in response to light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52400" y="-109954"/>
            <a:ext cx="822960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Plant tropism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growth of a plant in response to an environmental stimulus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Primary succession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first group of organisms that inhabit a new area where no soil is presents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Protective coloration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a way of blending in with the environment to stalk prey or avoid predators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Reflexes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quick automatic response to stimulus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Secondary succession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when organisms repopulate  a previously inhabited area after it has been disturbed by a disaster (ex. Fire)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Silent Spring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book written by Rachel Carson that stopped the use of DDT as a pesticide because it damaged bird eggs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Stimulus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signal to which an organism responds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04800" y="758041"/>
            <a:ext cx="86868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Symbiotic relationship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relationship where two species live closely together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Terrestrial environment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any environment on land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Thigmotropism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growth of a plant in response to touch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Trophic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levels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the way that energy is transferred from one organism to another (producer-primary consumer-secondary consumer-tertiary consumer)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28600" y="487025"/>
            <a:ext cx="845820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Alpha male/female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 in social animals these are the animals that the others in the group follow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Aquatic environments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a place where organisms live in water, both fresh and salt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Atmosphere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 layer of gases that surround the planet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Behavioral adaptations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rather than a change in physical structures, this is a change in the way and organism acts in order to survive (copying another organisms mating call to attract food)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81000" y="-49886"/>
            <a:ext cx="8763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Bioaccumulation/ biological magnification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– increasing the concentration of a harmful substance in organisms at the top of a food chain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Bio-control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(as in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biological pest control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)  instead of using pesticides to control insects, introduce another organism that would prey on the insects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Biological clock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similar to circadian rhythms in that an organisms body naturally carries out functions on a time scale, but can be for longer periods of time (migration, hibernation)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28600" y="152400"/>
            <a:ext cx="8534400" cy="657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Biome 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– all ecosystems that have the same climate and similar species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Birth rate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the rate at which new organisms of a species are produced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Carbon cycle and CO</a:t>
            </a:r>
            <a:r>
              <a:rPr kumimoji="0" lang="en-US" sz="23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2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the way that carbon atoms are cycled in the world, CO2 is a major player in this cycle because of respiration and the burning of fossil fuels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Carrying capacity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the largest number of a specific organism that an environment can support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Carson, Rachel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wrote </a:t>
            </a:r>
            <a:r>
              <a:rPr kumimoji="0" lang="en-US" sz="2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Silent Spring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that showed bio-magnification of DDT in bird eggs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3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Chemotaxis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attraction of an organism to a  particular chemical</a:t>
            </a: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28600" y="-156865"/>
            <a:ext cx="86106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817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Circadian rhythm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behavioral patterns that occur in daily patterns (sleep at night, awake in day)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81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817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Climax community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the equilibrium point in a community after long period of succession(change)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81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817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Commensalism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symbiotic relationship where one member benefits and the other is neither helped or harmed (barnacle and a whale)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81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817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Courtship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behavior where an animal sends our a stimuli to try to attract a mate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81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817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DDT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pesticide that was widely used and ended up causing bird eggs to be brittle because of bio-accumulation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81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817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Death rate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the rate at which members of a species die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8175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28600" y="-266453"/>
            <a:ext cx="8915400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Decomposer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organism that receives energy from dead organic matter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Density dependant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– something that is affected by the size of the population (disease spreads more rapidly when lots of people)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Density independent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something that is not affected by the size of a population (a flood of a state devastates cities as well as the rural areas)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Ecological succession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gradual change of communities from small to large organisms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Ecosystem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collection of all organisms that live in a particular place, along with nonliving environment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Energy flow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how energy transfers from one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trophic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level another in food chains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2400" y="905975"/>
            <a:ext cx="88392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Estivation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rare form of dormancy during the summer months where organisms hide in order to survive the heat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Food chain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– series of steps in an ecosystem where energy transfers from one organism to another by one eating another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Food web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many food chains overlapping within a given ecosystem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Geotropism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attraction of an organism to gravity or a repulsion to gravity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Global warming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increase of the average temperatures on Earth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542478"/>
            <a:ext cx="8763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Goodall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, Jane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British behaviorist that studied the social aspects of primates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Greenhouse gases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where gases (CO2, methane and water vapor) trap heat on the Earth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Habitat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the area where an organism lives including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abiotic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and biotic factors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Habitat destruction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when the area where an organism lives is destroyed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Hibernation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period of slowed body activity and deep sleep to help animals get through the winter without food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Human population growth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exponential growth (J curve) that is currently being experienced because of advances in medicine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Imprinting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learning based on early experience: once learned, cannot be changed (geese following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152400"/>
            <a:ext cx="89154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Infant mortality rate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the rate at which infants do not survive in a given population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Instincts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inherited pattern of response in an organism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Law of 10%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- only 10% of the energy located in one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trophic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level transfers to the next, the other 90% is lost as heat to the environment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Learned behavior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way of acting taught to an organism by a parent or older organism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Limiting factor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a factor that would cause a population of an organism to decrease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Migration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seasonal movement of an animal from one place to another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Mimicry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ea typeface="Times New Roman" pitchFamily="18" charset="0"/>
              </a:rPr>
              <a:t> – when one organism behaves or looks like another organism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1007</Words>
  <Application>Microsoft Office PowerPoint</Application>
  <PresentationFormat>On-screen Show (4:3)</PresentationFormat>
  <Paragraphs>125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Ecology Vocabulary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edavis3</dc:creator>
  <cp:lastModifiedBy>edavis3</cp:lastModifiedBy>
  <cp:revision>11</cp:revision>
  <dcterms:created xsi:type="dcterms:W3CDTF">2013-05-03T14:12:58Z</dcterms:created>
  <dcterms:modified xsi:type="dcterms:W3CDTF">2016-04-26T14:47:33Z</dcterms:modified>
</cp:coreProperties>
</file>