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1" r:id="rId9"/>
    <p:sldId id="270" r:id="rId10"/>
    <p:sldId id="263" r:id="rId11"/>
    <p:sldId id="266" r:id="rId12"/>
    <p:sldId id="264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3FF5-EDD4-448C-9039-7B219555C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75E50-BE91-4F14-9C7F-26A1B75F3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CDEC6-8EE0-4380-A942-F4B6BA26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5279-3349-4EC0-B299-D4223176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2BF8-C974-4892-9FD9-AD7AA478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8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FB73-E962-44DE-8A87-73323355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F588F-E59A-4651-9A29-90907A0BF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DE25-1080-4E21-9033-F635C1B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B833-5E0A-40D6-8A31-E2BC0D7E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9F989-95EB-4795-87B9-D57209FE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2E817-352D-41DF-B3E1-FC4EAA8EB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7D9C2-5588-4208-A2C7-1F003B8D2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CC260-C305-4102-915E-198E9B39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4406C-5735-4B55-BBCD-E88079ED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2A31-1368-4368-A7E6-7A611882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F38-8692-4D2D-AB9D-71F1CB4F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C7A6-3E47-4763-9940-FF048938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F046-0CB0-4B5A-85A6-098E6CDC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4BFA-209F-41B8-81FB-E552A156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1196-D9E3-44CA-8036-7DE4ECEC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2DFD-40DC-473F-BDE8-33036889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680B1-DFDF-40A7-8B34-FF4445BA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F83C-A7CA-4C53-919C-B9ADF1BB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B9D8-3857-4270-AF55-0F9AE7D2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DEA2-A439-42A5-832D-DFAA2F7C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67BF-D9E2-4C36-9CE7-333C0835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2A88-AD89-4CB9-BEFC-598D6F7DE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AB65B-F98A-46B9-AD0E-B76B430A2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60926-3634-4184-95D8-561C3F82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FC902-AFA7-4AFD-9036-DDD421C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FCCF-4F42-45CB-85D0-DBA4582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3DEF-9A27-4998-9A30-E98C1F68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EFB0E-B3EE-49E4-87F0-AC694D5C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32A8-7C34-4F27-B383-36B2ED92C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22144-4187-4065-BB59-E9B59FF38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89FD3-8022-4A12-8A8F-8571B80D4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1EBB4-A8C3-4B2D-9826-E6F48285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EB13E-CED5-4DD8-9666-D223F324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1EC57-6798-431E-9908-DA97BCEB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AFCC-9DA1-46B6-9CFE-2676D660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4F8D0-9195-4944-AF25-9938C591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86FDA-0E9D-40F4-8200-C55FD4FA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D64F2-7D24-4FFE-B58B-C7932CCE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1167E-7560-4865-A843-B77B6595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7E5B-34F5-4645-BE1E-C5DCBF71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A42C-BEAE-4DD8-9A12-217107D0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DB4E-DD0C-4766-833B-B65019FC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A6CF-9132-4971-8E13-486E1C55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C1564-723E-403D-971C-29E1CDBC9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F82C1-3F29-42E4-994C-A91CF289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9C9BA-07DC-4BB1-93DF-5AAB231A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F3D11-FE9E-4B8A-AAA8-06C6FB5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CACB-EB42-4FF4-A5CB-B46FC9E9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FAADB-5A1E-48B0-B826-E9507BFE1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45D27-25F2-496D-AF43-C9C56292C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00786-FD94-46EE-9BF9-D26CAC8B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DC87D-2156-4488-8EBF-993AF540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9E8E-4B83-4BB7-8CF0-5F9EAD42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69664-1A12-4C82-83F0-A95E34FE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8917-E9ED-4350-8A48-5C2FCE948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1BDD-9556-438E-AA93-861D65467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9230-CE49-4B32-A34C-F6D1FAE82F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34DF8-4D66-486F-A8B4-3DECA4460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EDB9-6E46-4EE4-864F-B74CF1B4D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EA3C-0C80-480B-B160-929973A6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racondylar_fractu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-tcKYx24a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cobb-angl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bulging-fissure-sign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adiopaedia.org/articles/rigler-sign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ghpubs.org/hjc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F752-702E-4707-B7B7-F484248DE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latin typeface="Berlin Sans FB Demi" panose="020E0802020502020306" pitchFamily="34" charset="0"/>
              </a:rPr>
              <a:t>Classification of Trauma</a:t>
            </a:r>
            <a:endParaRPr lang="en-US"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A93C-F4C8-4093-B1E3-BD407D50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Berlin Sans FB Demi" panose="020E0802020502020306" pitchFamily="34" charset="0"/>
              </a:rPr>
              <a:t>Mr. Davis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clothing, indoor, necktie, person&#10;&#10;Description automatically generated">
            <a:extLst>
              <a:ext uri="{FF2B5EF4-FFF2-40B4-BE49-F238E27FC236}">
                <a16:creationId xmlns:a16="http://schemas.microsoft.com/office/drawing/2014/main" id="{028ED256-4C10-431D-A7AD-A19861378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19" r="-2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36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EC10-9CB2-441C-857B-E143F6BB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Thermal Trauma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E681-EF58-4026-9753-C4A10119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575033"/>
            <a:ext cx="5582929" cy="3917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heat or cold may produce death. </a:t>
            </a:r>
          </a:p>
          <a:p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Hypothermia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too much exposure to cold.</a:t>
            </a:r>
          </a:p>
          <a:p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Hyperthermia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exposure to excessive heat.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burns tend to be localized; persons who die in a fire do so generally because of lack of Oxygen (</a:t>
            </a: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Asphyxia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conditions interfere with the normal physiological mechanisms that keep body temperature at about 98°F / 37°C.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0AD54-047D-481D-A51A-8F76849C8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6" r="293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27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hermal trauma death">
            <a:extLst>
              <a:ext uri="{FF2B5EF4-FFF2-40B4-BE49-F238E27FC236}">
                <a16:creationId xmlns:a16="http://schemas.microsoft.com/office/drawing/2014/main" id="{82771E40-DD1D-4D40-BEEA-E2C7EB75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8" y="168442"/>
            <a:ext cx="11586709" cy="64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8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635F3BD-5E5B-4109-AC94-01E915139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" b="2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FB69D-5887-4363-A184-EB9288F37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28" b="12830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E7EADCB3-E647-45E7-B230-B8FCF4CF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9" b="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5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461A-5E2C-4FCB-AF57-B5C019A9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Electrical Trauma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2121-436E-4A2B-9AC0-CF83B569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3" y="2575033"/>
            <a:ext cx="5306202" cy="38137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can cause death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 voltages, the amount of current causes the heart to stop beating ( it becomes the defibrillator) pushing the heart tetany, a sustained contraction that is broken only when the circuit is broken.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2273C-CBB8-425B-AC47-4BF483AB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" r="475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8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38540-9CB5-4405-932F-AC9678E0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8796"/>
            <a:ext cx="5294716" cy="360040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electrical trauma death">
            <a:extLst>
              <a:ext uri="{FF2B5EF4-FFF2-40B4-BE49-F238E27FC236}">
                <a16:creationId xmlns:a16="http://schemas.microsoft.com/office/drawing/2014/main" id="{B08E0DF6-5DD8-479F-8AE9-2D7DC0AA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685801"/>
            <a:ext cx="5294715" cy="55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8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Image result for electrical trauma death">
            <a:extLst>
              <a:ext uri="{FF2B5EF4-FFF2-40B4-BE49-F238E27FC236}">
                <a16:creationId xmlns:a16="http://schemas.microsoft.com/office/drawing/2014/main" id="{E7C86C9A-91FC-4B6F-8D9D-0069141FB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 b="204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rauma and the Brain">
            <a:hlinkClick r:id="" action="ppaction://media"/>
            <a:extLst>
              <a:ext uri="{FF2B5EF4-FFF2-40B4-BE49-F238E27FC236}">
                <a16:creationId xmlns:a16="http://schemas.microsoft.com/office/drawing/2014/main" id="{24527A10-AC66-4A4A-9214-F2658C81B6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780" y="156117"/>
            <a:ext cx="11731083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6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1461A-5E2C-4FCB-AF57-B5C019A9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  <a:latin typeface="Berlin Sans FB Demi" panose="020E0802020502020306" pitchFamily="34" charset="0"/>
              </a:rPr>
              <a:t>Classification of Trauma</a:t>
            </a: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BAD53C9C-D0E0-4BB2-90BE-970DEBA3D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527" r="-3" b="8865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 descr="A blurry image of a person&#10;&#10;Description automatically generated">
            <a:extLst>
              <a:ext uri="{FF2B5EF4-FFF2-40B4-BE49-F238E27FC236}">
                <a16:creationId xmlns:a16="http://schemas.microsoft.com/office/drawing/2014/main" id="{66BF8E37-4F2F-402C-81F8-9DF37CB938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276" r="13724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10" descr="A picture containing object, indoor, bubble, plastic&#10;&#10;Description automatically generated">
            <a:extLst>
              <a:ext uri="{FF2B5EF4-FFF2-40B4-BE49-F238E27FC236}">
                <a16:creationId xmlns:a16="http://schemas.microsoft.com/office/drawing/2014/main" id="{716C9BAC-2873-4E1B-BC81-6E45633E24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523" b="13328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2121-436E-4A2B-9AC0-CF83B569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5271786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 deaths may be classified as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Mechanical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</a:p>
        </p:txBody>
      </p:sp>
    </p:spTree>
    <p:extLst>
      <p:ext uri="{BB962C8B-B14F-4D97-AF65-F5344CB8AC3E}">
        <p14:creationId xmlns:p14="http://schemas.microsoft.com/office/powerpoint/2010/main" val="35509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9FD84-C265-4869-97D4-285EC49B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Berlin Sans FB Demi" panose="020E0802020502020306" pitchFamily="34" charset="0"/>
              </a:rPr>
              <a:t>Mechanical Trauma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069CEFD7-8FBB-4F2F-8D82-628436D3C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16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A31-1D1B-408C-9B82-EB84EE10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09074"/>
            <a:ext cx="4281890" cy="598320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 force applied to a tissue, such as skin or bone, exceeds mechanical or tensile strength of that tissue. Mechanical Trauma examples: 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 force refers to injuries caused by sharp implements, such as knives, axes, or ice picks.  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Blunt force trauma is caused by dull or non-sharp objects, such as baseball bats, bricks, or lamps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029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EC10-9CB2-441C-857B-E143F6BB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1" y="111908"/>
            <a:ext cx="4507485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Blunt Force Trauma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38D0B-EFAA-4D51-B9C6-5183ED83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Blunt objects produce </a:t>
            </a: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laceration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tears in the tissue.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sharp objects produce </a:t>
            </a: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incised wounds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wound that has more depth than length or width.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7F2A7-A8AD-440D-8E09-6827FDA5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6" r="3956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14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D59C-33B3-45D1-BFC4-5C4F8BD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Blunt Force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5A97-974B-4EE8-9A57-19CBA9C5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4" y="2279018"/>
            <a:ext cx="5751690" cy="4181940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contusion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accumulation of blood in the tissue outside the normal blood vessels and is most often the result of a blunt force trauma impact.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from blunt  and sharp trauma result from multiple damage to the brain leading to a fatal loss of blood. </a:t>
            </a: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Exsanguination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a major artery or the heart is damage 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3E770-B9F6-444C-B9D8-A76010563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3" r="15539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917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FD84-C265-4869-97D4-285EC49B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0"/>
            <a:ext cx="3932237" cy="131416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Blunt Force Trauma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CB1BE-6181-4FDA-B238-65CD6382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" r="15158"/>
          <a:stretch/>
        </p:blipFill>
        <p:spPr>
          <a:xfrm>
            <a:off x="3236495" y="10"/>
            <a:ext cx="895550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22822-034C-4699-B3F3-E41F90DD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1" y="643467"/>
            <a:ext cx="108885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1461A-5E2C-4FCB-AF57-B5C019A9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</a:rPr>
              <a:t>Chemical Trauma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9CF8D-F24D-4ACA-8E2E-7036AFF9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478232"/>
            <a:ext cx="3838074" cy="27899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6110ABD-721B-4FD8-B4BC-8D0EB193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2" y="3610803"/>
            <a:ext cx="3747574" cy="27470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2121-436E-4A2B-9AC0-CF83B569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damage and death that results from the interaction of chemicals with the human body.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400" dirty="0">
                <a:solidFill>
                  <a:srgbClr val="FFFFFF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chemical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burn occurs when living tissue is exposed to a corrosive substance such as a strong acid or base. </a:t>
            </a:r>
            <a:r>
              <a:rPr lang="en-US" sz="2400" dirty="0">
                <a:solidFill>
                  <a:srgbClr val="FFFFFF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Chemical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burns follow standard burn classification and may cause extensive tissue damage.</a:t>
            </a:r>
          </a:p>
        </p:txBody>
      </p:sp>
    </p:spTree>
    <p:extLst>
      <p:ext uri="{BB962C8B-B14F-4D97-AF65-F5344CB8AC3E}">
        <p14:creationId xmlns:p14="http://schemas.microsoft.com/office/powerpoint/2010/main" val="407286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72326FC-7086-4F2D-9E6A-130E82BCB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E683379-C21E-4309-8CF8-50646AFA4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7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hemical  trauma">
            <a:extLst>
              <a:ext uri="{FF2B5EF4-FFF2-40B4-BE49-F238E27FC236}">
                <a16:creationId xmlns:a16="http://schemas.microsoft.com/office/drawing/2014/main" id="{D17B2FD7-E5F6-448D-9F0E-CBBA7FF81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r="1" b="1017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1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326</Words>
  <Application>Microsoft Office PowerPoint</Application>
  <PresentationFormat>Widescreen</PresentationFormat>
  <Paragraphs>31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Times New Roman</vt:lpstr>
      <vt:lpstr>Office Theme</vt:lpstr>
      <vt:lpstr>Classification of Trauma</vt:lpstr>
      <vt:lpstr>Classification of Trauma</vt:lpstr>
      <vt:lpstr>Mechanical Trauma</vt:lpstr>
      <vt:lpstr>Blunt Force Trauma</vt:lpstr>
      <vt:lpstr>Blunt Force Trauma</vt:lpstr>
      <vt:lpstr>Blunt Force Trauma</vt:lpstr>
      <vt:lpstr>PowerPoint Presentation</vt:lpstr>
      <vt:lpstr>Chemical Trauma</vt:lpstr>
      <vt:lpstr>PowerPoint Presentation</vt:lpstr>
      <vt:lpstr>Thermal Trauma</vt:lpstr>
      <vt:lpstr>PowerPoint Presentation</vt:lpstr>
      <vt:lpstr>PowerPoint Presentation</vt:lpstr>
      <vt:lpstr>Electrical Trauma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Trauma</dc:title>
  <dc:creator>Edwin Davis</dc:creator>
  <cp:lastModifiedBy>edavis3@wcpschools.wcpss.local</cp:lastModifiedBy>
  <cp:revision>3</cp:revision>
  <dcterms:created xsi:type="dcterms:W3CDTF">2019-02-26T10:21:31Z</dcterms:created>
  <dcterms:modified xsi:type="dcterms:W3CDTF">2019-02-26T17:56:53Z</dcterms:modified>
</cp:coreProperties>
</file>